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tags/tag23.xml" ContentType="application/vnd.openxmlformats-officedocument.presentationml.tags+xml"/>
  <Override PartName="/ppt/notesSlides/notesSlide31.xml" ContentType="application/vnd.openxmlformats-officedocument.presentationml.notesSlide+xml"/>
  <Override PartName="/ppt/tags/tag24.xml" ContentType="application/vnd.openxmlformats-officedocument.presentationml.tags+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8.xml" ContentType="application/vnd.openxmlformats-officedocument.presentationml.tags+xml"/>
  <Override PartName="/ppt/notesSlides/notesSlide38.xml" ContentType="application/vnd.openxmlformats-officedocument.presentationml.notesSlide+xml"/>
  <Override PartName="/ppt/tags/tag29.xml" ContentType="application/vnd.openxmlformats-officedocument.presentationml.tags+xml"/>
  <Override PartName="/ppt/notesSlides/notesSlide39.xml" ContentType="application/vnd.openxmlformats-officedocument.presentationml.notesSlide+xml"/>
  <Override PartName="/ppt/tags/tag30.xml" ContentType="application/vnd.openxmlformats-officedocument.presentationml.tags+xml"/>
  <Override PartName="/ppt/notesSlides/notesSlide40.xml" ContentType="application/vnd.openxmlformats-officedocument.presentationml.notesSlide+xml"/>
  <Override PartName="/ppt/tags/tag31.xml" ContentType="application/vnd.openxmlformats-officedocument.presentationml.tags+xml"/>
  <Override PartName="/ppt/notesSlides/notesSlide41.xml" ContentType="application/vnd.openxmlformats-officedocument.presentationml.notesSlide+xml"/>
  <Override PartName="/ppt/tags/tag32.xml" ContentType="application/vnd.openxmlformats-officedocument.presentationml.tags+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tags/tag34.xml" ContentType="application/vnd.openxmlformats-officedocument.presentationml.tags+xml"/>
  <Override PartName="/ppt/notesSlides/notesSlide44.xml" ContentType="application/vnd.openxmlformats-officedocument.presentationml.notesSlide+xml"/>
  <Override PartName="/ppt/tags/tag35.xml" ContentType="application/vnd.openxmlformats-officedocument.presentationml.tags+xml"/>
  <Override PartName="/ppt/notesSlides/notesSlide45.xml" ContentType="application/vnd.openxmlformats-officedocument.presentationml.notesSlide+xml"/>
  <Override PartName="/ppt/tags/tag36.xml" ContentType="application/vnd.openxmlformats-officedocument.presentationml.tags+xml"/>
  <Override PartName="/ppt/notesSlides/notesSlide46.xml" ContentType="application/vnd.openxmlformats-officedocument.presentationml.notesSlide+xml"/>
  <Override PartName="/ppt/tags/tag37.xml" ContentType="application/vnd.openxmlformats-officedocument.presentationml.tags+xml"/>
  <Override PartName="/ppt/notesSlides/notesSlide47.xml" ContentType="application/vnd.openxmlformats-officedocument.presentationml.notesSlide+xml"/>
  <Override PartName="/ppt/tags/tag38.xml" ContentType="application/vnd.openxmlformats-officedocument.presentationml.tags+xml"/>
  <Override PartName="/ppt/notesSlides/notesSlide48.xml" ContentType="application/vnd.openxmlformats-officedocument.presentationml.notesSlide+xml"/>
  <Override PartName="/ppt/tags/tag39.xml" ContentType="application/vnd.openxmlformats-officedocument.presentationml.tags+xml"/>
  <Override PartName="/ppt/notesSlides/notesSlide49.xml" ContentType="application/vnd.openxmlformats-officedocument.presentationml.notesSlide+xml"/>
  <Override PartName="/ppt/tags/tag40.xml" ContentType="application/vnd.openxmlformats-officedocument.presentationml.tags+xml"/>
  <Override PartName="/ppt/notesSlides/notesSlide50.xml" ContentType="application/vnd.openxmlformats-officedocument.presentationml.notesSlide+xml"/>
  <Override PartName="/ppt/tags/tag41.xml" ContentType="application/vnd.openxmlformats-officedocument.presentationml.tags+xml"/>
  <Override PartName="/ppt/notesSlides/notesSlide51.xml" ContentType="application/vnd.openxmlformats-officedocument.presentationml.notesSlide+xml"/>
  <Override PartName="/ppt/tags/tag42.xml" ContentType="application/vnd.openxmlformats-officedocument.presentationml.tags+xml"/>
  <Override PartName="/ppt/notesSlides/notesSlide52.xml" ContentType="application/vnd.openxmlformats-officedocument.presentationml.notesSlide+xml"/>
  <Override PartName="/ppt/tags/tag43.xml" ContentType="application/vnd.openxmlformats-officedocument.presentationml.tags+xml"/>
  <Override PartName="/ppt/notesSlides/notesSlide53.xml" ContentType="application/vnd.openxmlformats-officedocument.presentationml.notesSlide+xml"/>
  <Override PartName="/ppt/tags/tag44.xml" ContentType="application/vnd.openxmlformats-officedocument.presentationml.tags+xml"/>
  <Override PartName="/ppt/notesSlides/notesSlide54.xml" ContentType="application/vnd.openxmlformats-officedocument.presentationml.notesSlide+xml"/>
  <Override PartName="/ppt/tags/tag45.xml" ContentType="application/vnd.openxmlformats-officedocument.presentationml.tags+xml"/>
  <Override PartName="/ppt/notesSlides/notesSlide55.xml" ContentType="application/vnd.openxmlformats-officedocument.presentationml.notesSlide+xml"/>
  <Override PartName="/ppt/tags/tag46.xml" ContentType="application/vnd.openxmlformats-officedocument.presentationml.tags+xml"/>
  <Override PartName="/ppt/notesSlides/notesSlide56.xml" ContentType="application/vnd.openxmlformats-officedocument.presentationml.notesSlide+xml"/>
  <Override PartName="/ppt/tags/tag47.xml" ContentType="application/vnd.openxmlformats-officedocument.presentationml.tags+xml"/>
  <Override PartName="/ppt/notesSlides/notesSlide57.xml" ContentType="application/vnd.openxmlformats-officedocument.presentationml.notesSlide+xml"/>
  <Override PartName="/ppt/tags/tag48.xml" ContentType="application/vnd.openxmlformats-officedocument.presentationml.tags+xml"/>
  <Override PartName="/ppt/notesSlides/notesSlide58.xml" ContentType="application/vnd.openxmlformats-officedocument.presentationml.notesSlide+xml"/>
  <Override PartName="/ppt/tags/tag49.xml" ContentType="application/vnd.openxmlformats-officedocument.presentationml.tags+xml"/>
  <Override PartName="/ppt/notesSlides/notesSlide59.xml" ContentType="application/vnd.openxmlformats-officedocument.presentationml.notesSlide+xml"/>
  <Override PartName="/ppt/tags/tag50.xml" ContentType="application/vnd.openxmlformats-officedocument.presentationml.tags+xml"/>
  <Override PartName="/ppt/notesSlides/notesSlide60.xml" ContentType="application/vnd.openxmlformats-officedocument.presentationml.notesSlide+xml"/>
  <Override PartName="/ppt/tags/tag51.xml" ContentType="application/vnd.openxmlformats-officedocument.presentationml.tags+xml"/>
  <Override PartName="/ppt/notesSlides/notesSlide61.xml" ContentType="application/vnd.openxmlformats-officedocument.presentationml.notesSlide+xml"/>
  <Override PartName="/ppt/tags/tag52.xml" ContentType="application/vnd.openxmlformats-officedocument.presentationml.tags+xml"/>
  <Override PartName="/ppt/notesSlides/notesSlide62.xml" ContentType="application/vnd.openxmlformats-officedocument.presentationml.notesSlide+xml"/>
  <Override PartName="/ppt/tags/tag53.xml" ContentType="application/vnd.openxmlformats-officedocument.presentationml.tags+xml"/>
  <Override PartName="/ppt/notesSlides/notesSlide63.xml" ContentType="application/vnd.openxmlformats-officedocument.presentationml.notesSlide+xml"/>
  <Override PartName="/ppt/tags/tag54.xml" ContentType="application/vnd.openxmlformats-officedocument.presentationml.tags+xml"/>
  <Override PartName="/ppt/notesSlides/notesSlide64.xml" ContentType="application/vnd.openxmlformats-officedocument.presentationml.notesSlide+xml"/>
  <Override PartName="/ppt/tags/tag55.xml" ContentType="application/vnd.openxmlformats-officedocument.presentationml.tags+xml"/>
  <Override PartName="/ppt/notesSlides/notesSlide65.xml" ContentType="application/vnd.openxmlformats-officedocument.presentationml.notesSlide+xml"/>
  <Override PartName="/ppt/tags/tag56.xml" ContentType="application/vnd.openxmlformats-officedocument.presentationml.tags+xml"/>
  <Override PartName="/ppt/notesSlides/notesSlide66.xml" ContentType="application/vnd.openxmlformats-officedocument.presentationml.notesSlide+xml"/>
  <Override PartName="/ppt/tags/tag57.xml" ContentType="application/vnd.openxmlformats-officedocument.presentationml.tags+xml"/>
  <Override PartName="/ppt/notesSlides/notesSlide67.xml" ContentType="application/vnd.openxmlformats-officedocument.presentationml.notesSlide+xml"/>
  <Override PartName="/ppt/tags/tag58.xml" ContentType="application/vnd.openxmlformats-officedocument.presentationml.tags+xml"/>
  <Override PartName="/ppt/notesSlides/notesSlide68.xml" ContentType="application/vnd.openxmlformats-officedocument.presentationml.notesSlide+xml"/>
  <Override PartName="/ppt/tags/tag59.xml" ContentType="application/vnd.openxmlformats-officedocument.presentationml.tags+xml"/>
  <Override PartName="/ppt/notesSlides/notesSlide69.xml" ContentType="application/vnd.openxmlformats-officedocument.presentationml.notesSlide+xml"/>
  <Override PartName="/ppt/tags/tag60.xml" ContentType="application/vnd.openxmlformats-officedocument.presentationml.tags+xml"/>
  <Override PartName="/ppt/notesSlides/notesSlide70.xml" ContentType="application/vnd.openxmlformats-officedocument.presentationml.notesSlide+xml"/>
  <Override PartName="/ppt/tags/tag61.xml" ContentType="application/vnd.openxmlformats-officedocument.presentationml.tags+xml"/>
  <Override PartName="/ppt/notesSlides/notesSlide71.xml" ContentType="application/vnd.openxmlformats-officedocument.presentationml.notesSlide+xml"/>
  <Override PartName="/ppt/tags/tag62.xml" ContentType="application/vnd.openxmlformats-officedocument.presentationml.tags+xml"/>
  <Override PartName="/ppt/notesSlides/notesSlide72.xml" ContentType="application/vnd.openxmlformats-officedocument.presentationml.notesSlide+xml"/>
  <Override PartName="/ppt/tags/tag63.xml" ContentType="application/vnd.openxmlformats-officedocument.presentationml.tags+xml"/>
  <Override PartName="/ppt/notesSlides/notesSlide73.xml" ContentType="application/vnd.openxmlformats-officedocument.presentationml.notesSlide+xml"/>
  <Override PartName="/ppt/tags/tag64.xml" ContentType="application/vnd.openxmlformats-officedocument.presentationml.tags+xml"/>
  <Override PartName="/ppt/notesSlides/notesSlide74.xml" ContentType="application/vnd.openxmlformats-officedocument.presentationml.notesSlide+xml"/>
  <Override PartName="/ppt/tags/tag65.xml" ContentType="application/vnd.openxmlformats-officedocument.presentationml.tags+xml"/>
  <Override PartName="/ppt/notesSlides/notesSlide75.xml" ContentType="application/vnd.openxmlformats-officedocument.presentationml.notesSlide+xml"/>
  <Override PartName="/ppt/tags/tag66.xml" ContentType="application/vnd.openxmlformats-officedocument.presentationml.tags+xml"/>
  <Override PartName="/ppt/notesSlides/notesSlide76.xml" ContentType="application/vnd.openxmlformats-officedocument.presentationml.notesSlide+xml"/>
  <Override PartName="/ppt/tags/tag67.xml" ContentType="application/vnd.openxmlformats-officedocument.presentationml.tags+xml"/>
  <Override PartName="/ppt/notesSlides/notesSlide77.xml" ContentType="application/vnd.openxmlformats-officedocument.presentationml.notesSlide+xml"/>
  <Override PartName="/ppt/tags/tag68.xml" ContentType="application/vnd.openxmlformats-officedocument.presentationml.tags+xml"/>
  <Override PartName="/ppt/notesSlides/notesSlide78.xml" ContentType="application/vnd.openxmlformats-officedocument.presentationml.notesSlide+xml"/>
  <Override PartName="/ppt/tags/tag69.xml" ContentType="application/vnd.openxmlformats-officedocument.presentationml.tags+xml"/>
  <Override PartName="/ppt/notesSlides/notesSlide79.xml" ContentType="application/vnd.openxmlformats-officedocument.presentationml.notesSlide+xml"/>
  <Override PartName="/ppt/tags/tag70.xml" ContentType="application/vnd.openxmlformats-officedocument.presentationml.tags+xml"/>
  <Override PartName="/ppt/notesSlides/notesSlide80.xml" ContentType="application/vnd.openxmlformats-officedocument.presentationml.notesSlide+xml"/>
  <Override PartName="/ppt/tags/tag71.xml" ContentType="application/vnd.openxmlformats-officedocument.presentationml.tags+xml"/>
  <Override PartName="/ppt/notesSlides/notesSlide81.xml" ContentType="application/vnd.openxmlformats-officedocument.presentationml.notesSlide+xml"/>
  <Override PartName="/ppt/tags/tag72.xml" ContentType="application/vnd.openxmlformats-officedocument.presentationml.tags+xml"/>
  <Override PartName="/ppt/notesSlides/notesSlide82.xml" ContentType="application/vnd.openxmlformats-officedocument.presentationml.notesSlide+xml"/>
  <Override PartName="/ppt/tags/tag73.xml" ContentType="application/vnd.openxmlformats-officedocument.presentationml.tags+xml"/>
  <Override PartName="/ppt/notesSlides/notesSlide83.xml" ContentType="application/vnd.openxmlformats-officedocument.presentationml.notesSlide+xml"/>
  <Override PartName="/ppt/tags/tag74.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08" r:id="rId5"/>
  </p:sldMasterIdLst>
  <p:notesMasterIdLst>
    <p:notesMasterId r:id="rId102"/>
  </p:notesMasterIdLst>
  <p:sldIdLst>
    <p:sldId id="759" r:id="rId6"/>
    <p:sldId id="743" r:id="rId7"/>
    <p:sldId id="291" r:id="rId8"/>
    <p:sldId id="264" r:id="rId9"/>
    <p:sldId id="292" r:id="rId10"/>
    <p:sldId id="744" r:id="rId11"/>
    <p:sldId id="554" r:id="rId12"/>
    <p:sldId id="662" r:id="rId13"/>
    <p:sldId id="663" r:id="rId14"/>
    <p:sldId id="664" r:id="rId15"/>
    <p:sldId id="758" r:id="rId16"/>
    <p:sldId id="571" r:id="rId17"/>
    <p:sldId id="666" r:id="rId18"/>
    <p:sldId id="756" r:id="rId19"/>
    <p:sldId id="599" r:id="rId20"/>
    <p:sldId id="745" r:id="rId21"/>
    <p:sldId id="765" r:id="rId22"/>
    <p:sldId id="779" r:id="rId23"/>
    <p:sldId id="734" r:id="rId24"/>
    <p:sldId id="271" r:id="rId25"/>
    <p:sldId id="270" r:id="rId26"/>
    <p:sldId id="780" r:id="rId27"/>
    <p:sldId id="723" r:id="rId28"/>
    <p:sldId id="272" r:id="rId29"/>
    <p:sldId id="735" r:id="rId30"/>
    <p:sldId id="786" r:id="rId31"/>
    <p:sldId id="803" r:id="rId32"/>
    <p:sldId id="792" r:id="rId33"/>
    <p:sldId id="724" r:id="rId34"/>
    <p:sldId id="746" r:id="rId35"/>
    <p:sldId id="302" r:id="rId36"/>
    <p:sldId id="707" r:id="rId37"/>
    <p:sldId id="293" r:id="rId38"/>
    <p:sldId id="747" r:id="rId39"/>
    <p:sldId id="748" r:id="rId40"/>
    <p:sldId id="612" r:id="rId41"/>
    <p:sldId id="757" r:id="rId42"/>
    <p:sldId id="793" r:id="rId43"/>
    <p:sldId id="790" r:id="rId44"/>
    <p:sldId id="766" r:id="rId45"/>
    <p:sldId id="704" r:id="rId46"/>
    <p:sldId id="602" r:id="rId47"/>
    <p:sldId id="722" r:id="rId48"/>
    <p:sldId id="715" r:id="rId49"/>
    <p:sldId id="718" r:id="rId50"/>
    <p:sldId id="713" r:id="rId51"/>
    <p:sldId id="767" r:id="rId52"/>
    <p:sldId id="619" r:id="rId53"/>
    <p:sldId id="620" r:id="rId54"/>
    <p:sldId id="321" r:id="rId55"/>
    <p:sldId id="604" r:id="rId56"/>
    <p:sldId id="768" r:id="rId57"/>
    <p:sldId id="769" r:id="rId58"/>
    <p:sldId id="771" r:id="rId59"/>
    <p:sldId id="727" r:id="rId60"/>
    <p:sldId id="797" r:id="rId61"/>
    <p:sldId id="802" r:id="rId62"/>
    <p:sldId id="749" r:id="rId63"/>
    <p:sldId id="788" r:id="rId64"/>
    <p:sldId id="770" r:id="rId65"/>
    <p:sldId id="781" r:id="rId66"/>
    <p:sldId id="621" r:id="rId67"/>
    <p:sldId id="622" r:id="rId68"/>
    <p:sldId id="623" r:id="rId69"/>
    <p:sldId id="624" r:id="rId70"/>
    <p:sldId id="625" r:id="rId71"/>
    <p:sldId id="729" r:id="rId72"/>
    <p:sldId id="730" r:id="rId73"/>
    <p:sldId id="732" r:id="rId74"/>
    <p:sldId id="753" r:id="rId75"/>
    <p:sldId id="608" r:id="rId76"/>
    <p:sldId id="782" r:id="rId77"/>
    <p:sldId id="794" r:id="rId78"/>
    <p:sldId id="795" r:id="rId79"/>
    <p:sldId id="635" r:id="rId80"/>
    <p:sldId id="673" r:id="rId81"/>
    <p:sldId id="674" r:id="rId82"/>
    <p:sldId id="675" r:id="rId83"/>
    <p:sldId id="772" r:id="rId84"/>
    <p:sldId id="784" r:id="rId85"/>
    <p:sldId id="785" r:id="rId86"/>
    <p:sldId id="773" r:id="rId87"/>
    <p:sldId id="685" r:id="rId88"/>
    <p:sldId id="686" r:id="rId89"/>
    <p:sldId id="774" r:id="rId90"/>
    <p:sldId id="775" r:id="rId91"/>
    <p:sldId id="776" r:id="rId92"/>
    <p:sldId id="778" r:id="rId93"/>
    <p:sldId id="777" r:id="rId94"/>
    <p:sldId id="787" r:id="rId95"/>
    <p:sldId id="791" r:id="rId96"/>
    <p:sldId id="694" r:id="rId97"/>
    <p:sldId id="697" r:id="rId98"/>
    <p:sldId id="789" r:id="rId99"/>
    <p:sldId id="656" r:id="rId100"/>
    <p:sldId id="303" r:id="rId10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185" userDrawn="1">
          <p15:clr>
            <a:srgbClr val="A4A3A4"/>
          </p15:clr>
        </p15:guide>
        <p15:guide id="2" pos="7355" userDrawn="1">
          <p15:clr>
            <a:srgbClr val="A4A3A4"/>
          </p15:clr>
        </p15:guide>
        <p15:guide id="3" pos="325" userDrawn="1">
          <p15:clr>
            <a:srgbClr val="A4A3A4"/>
          </p15:clr>
        </p15:guide>
        <p15:guide id="4" orient="horz" pos="4088" userDrawn="1">
          <p15:clr>
            <a:srgbClr val="A4A3A4"/>
          </p15:clr>
        </p15:guide>
        <p15:guide id="5" pos="89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EAB610-EAA9-6515-70C5-5AD3D8CA7CCD}" name="Jo Moon Price" initials="JMP" userId="S::jo.price@pearson.com::19ac0b33-014b-43b5-a599-88e0a312cae1" providerId="AD"/>
  <p188:author id="{45D2D623-0C67-9DBE-428B-50F231842C69}" name="Emma Deegan" initials="ED" userId="S::emma.deegan@pearson.com::f408740f-ae7d-4cc0-8cc3-3781081731d1" providerId="AD"/>
  <p188:author id="{207CA03F-6CD8-6499-C3B9-A70C6C01F876}" name="Amori Gerber" initials="AG" userId="Amori Gerber" providerId="None"/>
  <p188:author id="{1D688247-7BD9-05B9-E272-1D01C88670B8}" name="Megan Quinn" initials="MQ" userId="S::Megan.Quinn@pearson.com::74392bec-9f9d-40ac-9890-80a966158c0b" providerId="AD"/>
  <p188:author id="{C43B99B3-B4E2-EFF9-9C54-E9D2F87A4337}" name="Shihomi Engelby" initials="SE" userId="S::shihomi.engelby@pearson.com::cbf2794a-2756-42a1-a4de-fe21b9b2b122" providerId="AD"/>
  <p188:author id="{543BAFBE-5ED9-AC62-233C-FC98A41623BF}" name="Sam Boyle" initials="SB" userId="S::sam.boyle@pearson.com::35abf93e-0223-4e13-8ff7-75082260f8d3" providerId="AD"/>
  <p188:author id="{6AAF5AC0-2D57-DECB-495B-05631D8D523D}" name="Megan Quinn" initials="MQ" userId="S::megan.quinn@pearson.com::74392bec-9f9d-40ac-9890-80a966158c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0056"/>
    <a:srgbClr val="FFFFFF"/>
    <a:srgbClr val="004074"/>
    <a:srgbClr val="7F0066"/>
    <a:srgbClr val="E59D1B"/>
    <a:srgbClr val="4E5759"/>
    <a:srgbClr val="9E007E"/>
    <a:srgbClr val="D7475E"/>
    <a:srgbClr val="EC4D64"/>
    <a:srgbClr val="6900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BE03EF-8F78-466C-995F-CBD7CB36F3A1}" v="36" dt="2024-09-19T16:19:23.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45" autoAdjust="0"/>
    <p:restoredTop sz="95380" autoAdjust="0"/>
  </p:normalViewPr>
  <p:slideViewPr>
    <p:cSldViewPr snapToGrid="0">
      <p:cViewPr varScale="1">
        <p:scale>
          <a:sx n="89" d="100"/>
          <a:sy n="89" d="100"/>
        </p:scale>
        <p:origin x="606" y="78"/>
      </p:cViewPr>
      <p:guideLst>
        <p:guide orient="horz" pos="1185"/>
        <p:guide pos="7355"/>
        <p:guide pos="325"/>
        <p:guide orient="horz" pos="4088"/>
        <p:guide pos="8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microsoft.com/office/2015/10/relationships/revisionInfo" Target="revisionInfo.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presProps" Target="presProps.xml"/><Relationship Id="rId108"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239B-6751-674B-BBF8-A04DCD1AE4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E5B4D93-119D-C443-BF3F-566C4E4C3AF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97ABFCC-F0E2-2D45-9B7A-16E93F0C421B}" type="datetimeFigureOut">
              <a:rPr lang="en-US"/>
              <a:pPr>
                <a:defRPr/>
              </a:pPr>
              <a:t>9/30/2024</a:t>
            </a:fld>
            <a:endParaRPr lang="en-US"/>
          </a:p>
        </p:txBody>
      </p:sp>
      <p:sp>
        <p:nvSpPr>
          <p:cNvPr id="4" name="Slide Image Placeholder 3">
            <a:extLst>
              <a:ext uri="{FF2B5EF4-FFF2-40B4-BE49-F238E27FC236}">
                <a16:creationId xmlns:a16="http://schemas.microsoft.com/office/drawing/2014/main" id="{6BA918A4-BB7D-AF41-BE50-4F7FFC56044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478C91D-7988-F040-80F8-49907E6C23D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58CE234-EDC1-614C-A085-2285B03BC02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9937E29-1D26-0549-B180-2750D6D7603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AF1D13-1771-6641-9B07-2FC25F0FAF6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2</a:t>
            </a:fld>
            <a:endParaRPr lang="en-US"/>
          </a:p>
        </p:txBody>
      </p:sp>
    </p:spTree>
    <p:extLst>
      <p:ext uri="{BB962C8B-B14F-4D97-AF65-F5344CB8AC3E}">
        <p14:creationId xmlns:p14="http://schemas.microsoft.com/office/powerpoint/2010/main" val="519020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7588" cy="3430588"/>
          </a:xfrm>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p:txBody>
          <a:bodyPr/>
          <a:lstStyle/>
          <a:p>
            <a:fld id="{8B2095A3-E0DA-4857-9BB3-409F2303ED5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345317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7588" cy="3430588"/>
          </a:xfrm>
        </p:spPr>
      </p:sp>
      <p:sp>
        <p:nvSpPr>
          <p:cNvPr id="3" name="Notes Placeholder 2"/>
          <p:cNvSpPr>
            <a:spLocks noGrp="1"/>
          </p:cNvSpPr>
          <p:nvPr>
            <p:ph type="body" idx="1"/>
          </p:nvPr>
        </p:nvSpPr>
        <p:spPr/>
        <p:txBody>
          <a:bodyPr/>
          <a:lstStyle/>
          <a:p>
            <a:pPr algn="l"/>
            <a:endParaRPr lang="en-US" baseline="0"/>
          </a:p>
        </p:txBody>
      </p:sp>
      <p:sp>
        <p:nvSpPr>
          <p:cNvPr id="4" name="Slide Number Placeholder 3"/>
          <p:cNvSpPr>
            <a:spLocks noGrp="1"/>
          </p:cNvSpPr>
          <p:nvPr>
            <p:ph type="sldNum" sz="quarter" idx="10"/>
          </p:nvPr>
        </p:nvSpPr>
        <p:spPr/>
        <p:txBody>
          <a:bodyPr/>
          <a:lstStyle/>
          <a:p>
            <a:fld id="{8B2095A3-E0DA-4857-9BB3-409F2303ED5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683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7588" cy="3430588"/>
          </a:xfrm>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p:txBody>
          <a:bodyPr/>
          <a:lstStyle/>
          <a:p>
            <a:fld id="{8B2095A3-E0DA-4857-9BB3-409F2303ED5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3762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4: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1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10" name="Google Shape;410;p14: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802972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15</a:t>
            </a:fld>
            <a:endParaRPr lang="en-US"/>
          </a:p>
        </p:txBody>
      </p:sp>
    </p:spTree>
    <p:extLst>
      <p:ext uri="{BB962C8B-B14F-4D97-AF65-F5344CB8AC3E}">
        <p14:creationId xmlns:p14="http://schemas.microsoft.com/office/powerpoint/2010/main" val="810232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4: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1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10" name="Google Shape;410;p14: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491028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3" indent="0" algn="l" rtl="0">
              <a:lnSpc>
                <a:spcPct val="100000"/>
              </a:lnSpc>
              <a:spcBef>
                <a:spcPts val="0"/>
              </a:spcBef>
              <a:spcAft>
                <a:spcPts val="0"/>
              </a:spcAft>
              <a:buSzPts val="1400"/>
              <a:buNone/>
            </a:pPr>
            <a:endParaRPr/>
          </a:p>
        </p:txBody>
      </p:sp>
      <p:sp>
        <p:nvSpPr>
          <p:cNvPr id="447" name="Google Shape;447;p1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17</a:t>
            </a:fld>
            <a:endParaRPr>
              <a:solidFill>
                <a:srgbClr val="000000"/>
              </a:solidFill>
            </a:endParaRPr>
          </a:p>
        </p:txBody>
      </p:sp>
    </p:spTree>
    <p:extLst>
      <p:ext uri="{BB962C8B-B14F-4D97-AF65-F5344CB8AC3E}">
        <p14:creationId xmlns:p14="http://schemas.microsoft.com/office/powerpoint/2010/main" val="3440321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3" indent="0" algn="l" rtl="0">
              <a:lnSpc>
                <a:spcPct val="100000"/>
              </a:lnSpc>
              <a:spcBef>
                <a:spcPts val="0"/>
              </a:spcBef>
              <a:spcAft>
                <a:spcPts val="0"/>
              </a:spcAft>
              <a:buSzPts val="1400"/>
              <a:buNone/>
            </a:pPr>
            <a:endParaRPr/>
          </a:p>
        </p:txBody>
      </p:sp>
      <p:sp>
        <p:nvSpPr>
          <p:cNvPr id="447" name="Google Shape;447;p1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18</a:t>
            </a:fld>
            <a:endParaRPr>
              <a:solidFill>
                <a:srgbClr val="000000"/>
              </a:solidFill>
            </a:endParaRPr>
          </a:p>
        </p:txBody>
      </p:sp>
    </p:spTree>
    <p:extLst>
      <p:ext uri="{BB962C8B-B14F-4D97-AF65-F5344CB8AC3E}">
        <p14:creationId xmlns:p14="http://schemas.microsoft.com/office/powerpoint/2010/main" val="1817812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7: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17: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425" name="Google Shape;425;p17: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20</a:t>
            </a:fld>
            <a:endParaRPr>
              <a:solidFill>
                <a:srgbClr val="000000"/>
              </a:solidFill>
            </a:endParaRPr>
          </a:p>
        </p:txBody>
      </p:sp>
    </p:spTree>
    <p:extLst>
      <p:ext uri="{BB962C8B-B14F-4D97-AF65-F5344CB8AC3E}">
        <p14:creationId xmlns:p14="http://schemas.microsoft.com/office/powerpoint/2010/main" val="1128790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5: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5: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17" name="Google Shape;417;p15: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190171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3</a:t>
            </a:fld>
            <a:endParaRPr lang="en-US"/>
          </a:p>
        </p:txBody>
      </p:sp>
    </p:spTree>
    <p:extLst>
      <p:ext uri="{BB962C8B-B14F-4D97-AF65-F5344CB8AC3E}">
        <p14:creationId xmlns:p14="http://schemas.microsoft.com/office/powerpoint/2010/main" val="3269591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23</a:t>
            </a:fld>
            <a:endParaRPr lang="en-US"/>
          </a:p>
        </p:txBody>
      </p:sp>
    </p:spTree>
    <p:extLst>
      <p:ext uri="{BB962C8B-B14F-4D97-AF65-F5344CB8AC3E}">
        <p14:creationId xmlns:p14="http://schemas.microsoft.com/office/powerpoint/2010/main" val="2001511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8: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1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436" name="Google Shape;436;p1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24</a:t>
            </a:fld>
            <a:endParaRPr>
              <a:solidFill>
                <a:srgbClr val="000000"/>
              </a:solidFill>
            </a:endParaRPr>
          </a:p>
        </p:txBody>
      </p:sp>
    </p:spTree>
    <p:extLst>
      <p:ext uri="{BB962C8B-B14F-4D97-AF65-F5344CB8AC3E}">
        <p14:creationId xmlns:p14="http://schemas.microsoft.com/office/powerpoint/2010/main" val="4282102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25</a:t>
            </a:fld>
            <a:endParaRPr lang="en-US"/>
          </a:p>
        </p:txBody>
      </p:sp>
    </p:spTree>
    <p:extLst>
      <p:ext uri="{BB962C8B-B14F-4D97-AF65-F5344CB8AC3E}">
        <p14:creationId xmlns:p14="http://schemas.microsoft.com/office/powerpoint/2010/main" val="331963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26</a:t>
            </a:fld>
            <a:endParaRPr lang="en-US"/>
          </a:p>
        </p:txBody>
      </p:sp>
    </p:spTree>
    <p:extLst>
      <p:ext uri="{BB962C8B-B14F-4D97-AF65-F5344CB8AC3E}">
        <p14:creationId xmlns:p14="http://schemas.microsoft.com/office/powerpoint/2010/main" val="1900091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27</a:t>
            </a:fld>
            <a:endParaRPr lang="en-US"/>
          </a:p>
        </p:txBody>
      </p:sp>
    </p:spTree>
    <p:extLst>
      <p:ext uri="{BB962C8B-B14F-4D97-AF65-F5344CB8AC3E}">
        <p14:creationId xmlns:p14="http://schemas.microsoft.com/office/powerpoint/2010/main" val="104563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28</a:t>
            </a:fld>
            <a:endParaRPr lang="en-US"/>
          </a:p>
        </p:txBody>
      </p:sp>
    </p:spTree>
    <p:extLst>
      <p:ext uri="{BB962C8B-B14F-4D97-AF65-F5344CB8AC3E}">
        <p14:creationId xmlns:p14="http://schemas.microsoft.com/office/powerpoint/2010/main" val="1457561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29</a:t>
            </a:fld>
            <a:endParaRPr lang="en-US"/>
          </a:p>
        </p:txBody>
      </p:sp>
    </p:spTree>
    <p:extLst>
      <p:ext uri="{BB962C8B-B14F-4D97-AF65-F5344CB8AC3E}">
        <p14:creationId xmlns:p14="http://schemas.microsoft.com/office/powerpoint/2010/main" val="2877254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1: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4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720" name="Google Shape;720;p4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30</a:t>
            </a:fld>
            <a:endParaRPr>
              <a:solidFill>
                <a:srgbClr val="000000"/>
              </a:solidFill>
            </a:endParaRPr>
          </a:p>
        </p:txBody>
      </p:sp>
    </p:spTree>
    <p:extLst>
      <p:ext uri="{BB962C8B-B14F-4D97-AF65-F5344CB8AC3E}">
        <p14:creationId xmlns:p14="http://schemas.microsoft.com/office/powerpoint/2010/main" val="2591185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42: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p42: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730" name="Google Shape;730;p42: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31</a:t>
            </a:fld>
            <a:endParaRPr>
              <a:solidFill>
                <a:srgbClr val="000000"/>
              </a:solidFill>
            </a:endParaRPr>
          </a:p>
        </p:txBody>
      </p:sp>
    </p:spTree>
    <p:extLst>
      <p:ext uri="{BB962C8B-B14F-4D97-AF65-F5344CB8AC3E}">
        <p14:creationId xmlns:p14="http://schemas.microsoft.com/office/powerpoint/2010/main" val="1246652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7c3452f121_1_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7c3452f121_1_7:notes"/>
          <p:cNvSpPr txBox="1">
            <a:spLocks noGrp="1"/>
          </p:cNvSpPr>
          <p:nvPr>
            <p:ph type="body" idx="1"/>
          </p:nvPr>
        </p:nvSpPr>
        <p:spPr>
          <a:xfrm>
            <a:off x="701040" y="4473892"/>
            <a:ext cx="5608200" cy="36606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661" name="Google Shape;661;g7c3452f121_1_7:notes"/>
          <p:cNvSpPr txBox="1">
            <a:spLocks noGrp="1"/>
          </p:cNvSpPr>
          <p:nvPr>
            <p:ph type="sldNum" idx="12"/>
          </p:nvPr>
        </p:nvSpPr>
        <p:spPr>
          <a:xfrm>
            <a:off x="3970938" y="8829968"/>
            <a:ext cx="3037800" cy="4665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extLst>
      <p:ext uri="{BB962C8B-B14F-4D97-AF65-F5344CB8AC3E}">
        <p14:creationId xmlns:p14="http://schemas.microsoft.com/office/powerpoint/2010/main" val="3138561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4</a:t>
            </a:fld>
            <a:endParaRPr lang="en-US"/>
          </a:p>
        </p:txBody>
      </p:sp>
    </p:spTree>
    <p:extLst>
      <p:ext uri="{BB962C8B-B14F-4D97-AF65-F5344CB8AC3E}">
        <p14:creationId xmlns:p14="http://schemas.microsoft.com/office/powerpoint/2010/main" val="325366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7c3452f121_1_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7c3452f121_1_20:notes"/>
          <p:cNvSpPr txBox="1">
            <a:spLocks noGrp="1"/>
          </p:cNvSpPr>
          <p:nvPr>
            <p:ph type="body" idx="1"/>
          </p:nvPr>
        </p:nvSpPr>
        <p:spPr>
          <a:xfrm>
            <a:off x="701040" y="4473892"/>
            <a:ext cx="5608200" cy="36606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675" name="Google Shape;675;g7c3452f121_1_20:notes"/>
          <p:cNvSpPr txBox="1">
            <a:spLocks noGrp="1"/>
          </p:cNvSpPr>
          <p:nvPr>
            <p:ph type="sldNum" idx="12"/>
          </p:nvPr>
        </p:nvSpPr>
        <p:spPr>
          <a:xfrm>
            <a:off x="3970938" y="8829968"/>
            <a:ext cx="3037800" cy="4665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extLst>
      <p:ext uri="{BB962C8B-B14F-4D97-AF65-F5344CB8AC3E}">
        <p14:creationId xmlns:p14="http://schemas.microsoft.com/office/powerpoint/2010/main" val="2760980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7c3452f121_1_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7c3452f121_1_32:notes"/>
          <p:cNvSpPr txBox="1">
            <a:spLocks noGrp="1"/>
          </p:cNvSpPr>
          <p:nvPr>
            <p:ph type="body" idx="1"/>
          </p:nvPr>
        </p:nvSpPr>
        <p:spPr>
          <a:xfrm>
            <a:off x="701040" y="4473892"/>
            <a:ext cx="5608200" cy="36606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683" name="Google Shape;683;g7c3452f121_1_32:notes"/>
          <p:cNvSpPr txBox="1">
            <a:spLocks noGrp="1"/>
          </p:cNvSpPr>
          <p:nvPr>
            <p:ph type="sldNum" idx="12"/>
          </p:nvPr>
        </p:nvSpPr>
        <p:spPr>
          <a:xfrm>
            <a:off x="3970938" y="8829968"/>
            <a:ext cx="3037800" cy="4665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extLst>
      <p:ext uri="{BB962C8B-B14F-4D97-AF65-F5344CB8AC3E}">
        <p14:creationId xmlns:p14="http://schemas.microsoft.com/office/powerpoint/2010/main" val="936989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7c3452f121_1_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7c3452f121_1_26:notes"/>
          <p:cNvSpPr txBox="1">
            <a:spLocks noGrp="1"/>
          </p:cNvSpPr>
          <p:nvPr>
            <p:ph type="body" idx="1"/>
          </p:nvPr>
        </p:nvSpPr>
        <p:spPr>
          <a:xfrm>
            <a:off x="701040" y="4473892"/>
            <a:ext cx="5608200" cy="366060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690" name="Google Shape;690;g7c3452f121_1_26:notes"/>
          <p:cNvSpPr txBox="1">
            <a:spLocks noGrp="1"/>
          </p:cNvSpPr>
          <p:nvPr>
            <p:ph type="sldNum" idx="12"/>
          </p:nvPr>
        </p:nvSpPr>
        <p:spPr>
          <a:xfrm>
            <a:off x="3970938" y="8829968"/>
            <a:ext cx="3037800" cy="466500"/>
          </a:xfrm>
          <a:prstGeom prst="rect">
            <a:avLst/>
          </a:prstGeom>
        </p:spPr>
        <p:txBody>
          <a:bodyPr spcFirstLastPara="1" wrap="square" lIns="93150" tIns="46575" rIns="93150"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extLst>
      <p:ext uri="{BB962C8B-B14F-4D97-AF65-F5344CB8AC3E}">
        <p14:creationId xmlns:p14="http://schemas.microsoft.com/office/powerpoint/2010/main" val="1517850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1: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4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720" name="Google Shape;720;p4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37</a:t>
            </a:fld>
            <a:endParaRPr>
              <a:solidFill>
                <a:srgbClr val="000000"/>
              </a:solidFill>
            </a:endParaRPr>
          </a:p>
        </p:txBody>
      </p:sp>
    </p:spTree>
    <p:extLst>
      <p:ext uri="{BB962C8B-B14F-4D97-AF65-F5344CB8AC3E}">
        <p14:creationId xmlns:p14="http://schemas.microsoft.com/office/powerpoint/2010/main" val="762635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1: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4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720" name="Google Shape;720;p4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38</a:t>
            </a:fld>
            <a:endParaRPr>
              <a:solidFill>
                <a:srgbClr val="000000"/>
              </a:solidFill>
            </a:endParaRPr>
          </a:p>
        </p:txBody>
      </p:sp>
    </p:spTree>
    <p:extLst>
      <p:ext uri="{BB962C8B-B14F-4D97-AF65-F5344CB8AC3E}">
        <p14:creationId xmlns:p14="http://schemas.microsoft.com/office/powerpoint/2010/main" val="2281969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1: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4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720" name="Google Shape;720;p4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39</a:t>
            </a:fld>
            <a:endParaRPr>
              <a:solidFill>
                <a:srgbClr val="000000"/>
              </a:solidFill>
            </a:endParaRPr>
          </a:p>
        </p:txBody>
      </p:sp>
    </p:spTree>
    <p:extLst>
      <p:ext uri="{BB962C8B-B14F-4D97-AF65-F5344CB8AC3E}">
        <p14:creationId xmlns:p14="http://schemas.microsoft.com/office/powerpoint/2010/main" val="2142041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40</a:t>
            </a:fld>
            <a:endParaRPr lang="en-US"/>
          </a:p>
        </p:txBody>
      </p:sp>
    </p:spTree>
    <p:extLst>
      <p:ext uri="{BB962C8B-B14F-4D97-AF65-F5344CB8AC3E}">
        <p14:creationId xmlns:p14="http://schemas.microsoft.com/office/powerpoint/2010/main" val="2573255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41</a:t>
            </a:fld>
            <a:endParaRPr lang="en-US"/>
          </a:p>
        </p:txBody>
      </p:sp>
    </p:spTree>
    <p:extLst>
      <p:ext uri="{BB962C8B-B14F-4D97-AF65-F5344CB8AC3E}">
        <p14:creationId xmlns:p14="http://schemas.microsoft.com/office/powerpoint/2010/main" val="2349021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42</a:t>
            </a:fld>
            <a:endParaRPr lang="en-US"/>
          </a:p>
        </p:txBody>
      </p:sp>
    </p:spTree>
    <p:extLst>
      <p:ext uri="{BB962C8B-B14F-4D97-AF65-F5344CB8AC3E}">
        <p14:creationId xmlns:p14="http://schemas.microsoft.com/office/powerpoint/2010/main" val="2821502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91" name="Google Shape;591;p44: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extLst>
      <p:ext uri="{BB962C8B-B14F-4D97-AF65-F5344CB8AC3E}">
        <p14:creationId xmlns:p14="http://schemas.microsoft.com/office/powerpoint/2010/main" val="1797537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5</a:t>
            </a:fld>
            <a:endParaRPr lang="en-US"/>
          </a:p>
        </p:txBody>
      </p:sp>
    </p:spTree>
    <p:extLst>
      <p:ext uri="{BB962C8B-B14F-4D97-AF65-F5344CB8AC3E}">
        <p14:creationId xmlns:p14="http://schemas.microsoft.com/office/powerpoint/2010/main" val="810232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extLst>
      <p:ext uri="{BB962C8B-B14F-4D97-AF65-F5344CB8AC3E}">
        <p14:creationId xmlns:p14="http://schemas.microsoft.com/office/powerpoint/2010/main" val="1484794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4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47" name="Google Shape;547;p4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extLst>
      <p:ext uri="{BB962C8B-B14F-4D97-AF65-F5344CB8AC3E}">
        <p14:creationId xmlns:p14="http://schemas.microsoft.com/office/powerpoint/2010/main" val="2988083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0: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282" name="Google Shape;282;p20: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46</a:t>
            </a:fld>
            <a:endParaRPr>
              <a:solidFill>
                <a:srgbClr val="000000"/>
              </a:solidFill>
            </a:endParaRPr>
          </a:p>
        </p:txBody>
      </p:sp>
    </p:spTree>
    <p:extLst>
      <p:ext uri="{BB962C8B-B14F-4D97-AF65-F5344CB8AC3E}">
        <p14:creationId xmlns:p14="http://schemas.microsoft.com/office/powerpoint/2010/main" val="2226825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91" name="Google Shape;591;p44: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extLst>
      <p:ext uri="{BB962C8B-B14F-4D97-AF65-F5344CB8AC3E}">
        <p14:creationId xmlns:p14="http://schemas.microsoft.com/office/powerpoint/2010/main" val="2680116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0498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0726342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5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5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924" name="Google Shape;924;p5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33192890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51</a:t>
            </a:fld>
            <a:endParaRPr lang="en-US"/>
          </a:p>
        </p:txBody>
      </p:sp>
    </p:spTree>
    <p:extLst>
      <p:ext uri="{BB962C8B-B14F-4D97-AF65-F5344CB8AC3E}">
        <p14:creationId xmlns:p14="http://schemas.microsoft.com/office/powerpoint/2010/main" val="777735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52</a:t>
            </a:fld>
            <a:endParaRPr/>
          </a:p>
        </p:txBody>
      </p:sp>
    </p:spTree>
    <p:extLst>
      <p:ext uri="{BB962C8B-B14F-4D97-AF65-F5344CB8AC3E}">
        <p14:creationId xmlns:p14="http://schemas.microsoft.com/office/powerpoint/2010/main" val="1979637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8: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8: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53</a:t>
            </a:fld>
            <a:endParaRPr/>
          </a:p>
        </p:txBody>
      </p:sp>
    </p:spTree>
    <p:extLst>
      <p:ext uri="{BB962C8B-B14F-4D97-AF65-F5344CB8AC3E}">
        <p14:creationId xmlns:p14="http://schemas.microsoft.com/office/powerpoint/2010/main" val="265168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4: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1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410" name="Google Shape;410;p14: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2452528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7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7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1077" name="Google Shape;1077;p7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58</a:t>
            </a:fld>
            <a:endParaRPr>
              <a:solidFill>
                <a:srgbClr val="000000"/>
              </a:solidFill>
            </a:endParaRPr>
          </a:p>
        </p:txBody>
      </p:sp>
    </p:spTree>
    <p:extLst>
      <p:ext uri="{BB962C8B-B14F-4D97-AF65-F5344CB8AC3E}">
        <p14:creationId xmlns:p14="http://schemas.microsoft.com/office/powerpoint/2010/main" val="3412624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4977338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3611130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226477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5240995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095A3-E0DA-4857-9BB3-409F2303ED55}"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20263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2897855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9: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680" name="Google Shape;680;p4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68</a:t>
            </a:fld>
            <a:endParaRPr/>
          </a:p>
        </p:txBody>
      </p:sp>
    </p:spTree>
    <p:extLst>
      <p:ext uri="{BB962C8B-B14F-4D97-AF65-F5344CB8AC3E}">
        <p14:creationId xmlns:p14="http://schemas.microsoft.com/office/powerpoint/2010/main" val="4989508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50: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5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1345727" lvl="3" indent="0" algn="l" rtl="0">
              <a:lnSpc>
                <a:spcPct val="100000"/>
              </a:lnSpc>
              <a:spcBef>
                <a:spcPts val="0"/>
              </a:spcBef>
              <a:spcAft>
                <a:spcPts val="0"/>
              </a:spcAft>
              <a:buSzPts val="1400"/>
              <a:buNone/>
            </a:pPr>
            <a:endParaRPr/>
          </a:p>
        </p:txBody>
      </p:sp>
      <p:sp>
        <p:nvSpPr>
          <p:cNvPr id="691" name="Google Shape;691;p50: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69</a:t>
            </a:fld>
            <a:endParaRPr/>
          </a:p>
        </p:txBody>
      </p:sp>
    </p:spTree>
    <p:extLst>
      <p:ext uri="{BB962C8B-B14F-4D97-AF65-F5344CB8AC3E}">
        <p14:creationId xmlns:p14="http://schemas.microsoft.com/office/powerpoint/2010/main" val="33125753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84: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2" name="Google Shape;1192;p84: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193" name="Google Shape;1193;p84: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None/>
            </a:pPr>
            <a:fld id="{00000000-1234-1234-1234-123412341234}" type="slidenum">
              <a:rPr lang="en-US"/>
              <a:t>70</a:t>
            </a:fld>
            <a:endParaRPr/>
          </a:p>
        </p:txBody>
      </p:sp>
    </p:spTree>
    <p:extLst>
      <p:ext uri="{BB962C8B-B14F-4D97-AF65-F5344CB8AC3E}">
        <p14:creationId xmlns:p14="http://schemas.microsoft.com/office/powerpoint/2010/main" val="2419742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7588" cy="3430588"/>
          </a:xfrm>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p:txBody>
          <a:bodyPr/>
          <a:lstStyle/>
          <a:p>
            <a:fld id="{8B2095A3-E0DA-4857-9BB3-409F2303ED5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405381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t>71</a:t>
            </a:fld>
            <a:endParaRPr lang="en-US"/>
          </a:p>
        </p:txBody>
      </p:sp>
    </p:spTree>
    <p:extLst>
      <p:ext uri="{BB962C8B-B14F-4D97-AF65-F5344CB8AC3E}">
        <p14:creationId xmlns:p14="http://schemas.microsoft.com/office/powerpoint/2010/main" val="39065898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2BEA07-6FAC-4057-A479-6BF013EEF91E}"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980199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2BEA07-6FAC-4057-A479-6BF013EEF91E}"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574684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2BEA07-6FAC-4057-A479-6BF013EEF91E}"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4896604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2BEA07-6FAC-4057-A479-6BF013EEF91E}"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1177330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6299c511ce_0_51: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6299c511ce_0_5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70" name="Google Shape;170;g6299c511ce_0_5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76</a:t>
            </a:fld>
            <a:endParaRPr/>
          </a:p>
        </p:txBody>
      </p:sp>
    </p:spTree>
    <p:extLst>
      <p:ext uri="{BB962C8B-B14F-4D97-AF65-F5344CB8AC3E}">
        <p14:creationId xmlns:p14="http://schemas.microsoft.com/office/powerpoint/2010/main" val="11451564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55: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769" name="Google Shape;769;p55: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77</a:t>
            </a:fld>
            <a:endParaRPr/>
          </a:p>
        </p:txBody>
      </p:sp>
    </p:spTree>
    <p:extLst>
      <p:ext uri="{BB962C8B-B14F-4D97-AF65-F5344CB8AC3E}">
        <p14:creationId xmlns:p14="http://schemas.microsoft.com/office/powerpoint/2010/main" val="11661226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626e72fe52_0_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g626e72fe52_0_3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777" name="Google Shape;777;g626e72fe52_0_3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78</a:t>
            </a:fld>
            <a:endParaRPr/>
          </a:p>
        </p:txBody>
      </p:sp>
    </p:spTree>
    <p:extLst>
      <p:ext uri="{BB962C8B-B14F-4D97-AF65-F5344CB8AC3E}">
        <p14:creationId xmlns:p14="http://schemas.microsoft.com/office/powerpoint/2010/main" val="21770328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2955253c3_0_1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g62955253c3_0_16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885" name="Google Shape;885;g62955253c3_0_16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79</a:t>
            </a:fld>
            <a:endParaRPr/>
          </a:p>
        </p:txBody>
      </p:sp>
    </p:spTree>
    <p:extLst>
      <p:ext uri="{BB962C8B-B14F-4D97-AF65-F5344CB8AC3E}">
        <p14:creationId xmlns:p14="http://schemas.microsoft.com/office/powerpoint/2010/main" val="27355623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2955253c3_0_1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g62955253c3_0_16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885" name="Google Shape;885;g62955253c3_0_16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80</a:t>
            </a:fld>
            <a:endParaRPr/>
          </a:p>
        </p:txBody>
      </p:sp>
    </p:spTree>
    <p:extLst>
      <p:ext uri="{BB962C8B-B14F-4D97-AF65-F5344CB8AC3E}">
        <p14:creationId xmlns:p14="http://schemas.microsoft.com/office/powerpoint/2010/main" val="510656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7588" cy="3430588"/>
          </a:xfrm>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p:txBody>
          <a:bodyPr/>
          <a:lstStyle/>
          <a:p>
            <a:fld id="{8B2095A3-E0DA-4857-9BB3-409F2303ED5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5764037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2955253c3_0_1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g62955253c3_0_16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885" name="Google Shape;885;g62955253c3_0_16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81</a:t>
            </a:fld>
            <a:endParaRPr/>
          </a:p>
        </p:txBody>
      </p:sp>
    </p:spTree>
    <p:extLst>
      <p:ext uri="{BB962C8B-B14F-4D97-AF65-F5344CB8AC3E}">
        <p14:creationId xmlns:p14="http://schemas.microsoft.com/office/powerpoint/2010/main" val="22888962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2955253c3_0_1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g62955253c3_0_16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885" name="Google Shape;885;g62955253c3_0_16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82</a:t>
            </a:fld>
            <a:endParaRPr/>
          </a:p>
        </p:txBody>
      </p:sp>
    </p:spTree>
    <p:extLst>
      <p:ext uri="{BB962C8B-B14F-4D97-AF65-F5344CB8AC3E}">
        <p14:creationId xmlns:p14="http://schemas.microsoft.com/office/powerpoint/2010/main" val="3494698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2955253c3_0_1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g62955253c3_0_16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885" name="Google Shape;885;g62955253c3_0_16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83</a:t>
            </a:fld>
            <a:endParaRPr/>
          </a:p>
        </p:txBody>
      </p:sp>
    </p:spTree>
    <p:extLst>
      <p:ext uri="{BB962C8B-B14F-4D97-AF65-F5344CB8AC3E}">
        <p14:creationId xmlns:p14="http://schemas.microsoft.com/office/powerpoint/2010/main" val="38972273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626e72fe52_0_19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g626e72fe52_0_19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895" name="Google Shape;895;g626e72fe52_0_19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84</a:t>
            </a:fld>
            <a:endParaRPr/>
          </a:p>
        </p:txBody>
      </p:sp>
    </p:spTree>
    <p:extLst>
      <p:ext uri="{BB962C8B-B14F-4D97-AF65-F5344CB8AC3E}">
        <p14:creationId xmlns:p14="http://schemas.microsoft.com/office/powerpoint/2010/main" val="3112874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p5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935" name="Google Shape;935;p5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85</a:t>
            </a:fld>
            <a:endParaRPr/>
          </a:p>
        </p:txBody>
      </p:sp>
    </p:spTree>
    <p:extLst>
      <p:ext uri="{BB962C8B-B14F-4D97-AF65-F5344CB8AC3E}">
        <p14:creationId xmlns:p14="http://schemas.microsoft.com/office/powerpoint/2010/main" val="34030527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p5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935" name="Google Shape;935;p5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86</a:t>
            </a:fld>
            <a:endParaRPr/>
          </a:p>
        </p:txBody>
      </p:sp>
    </p:spTree>
    <p:extLst>
      <p:ext uri="{BB962C8B-B14F-4D97-AF65-F5344CB8AC3E}">
        <p14:creationId xmlns:p14="http://schemas.microsoft.com/office/powerpoint/2010/main" val="7084381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p5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935" name="Google Shape;935;p5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87</a:t>
            </a:fld>
            <a:endParaRPr/>
          </a:p>
        </p:txBody>
      </p:sp>
    </p:spTree>
    <p:extLst>
      <p:ext uri="{BB962C8B-B14F-4D97-AF65-F5344CB8AC3E}">
        <p14:creationId xmlns:p14="http://schemas.microsoft.com/office/powerpoint/2010/main" val="19618562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p5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935" name="Google Shape;935;p5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88</a:t>
            </a:fld>
            <a:endParaRPr/>
          </a:p>
        </p:txBody>
      </p:sp>
    </p:spTree>
    <p:extLst>
      <p:ext uri="{BB962C8B-B14F-4D97-AF65-F5344CB8AC3E}">
        <p14:creationId xmlns:p14="http://schemas.microsoft.com/office/powerpoint/2010/main" val="15150317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62955253c3_0_1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g62955253c3_0_161: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885" name="Google Shape;885;g62955253c3_0_161: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89</a:t>
            </a:fld>
            <a:endParaRPr/>
          </a:p>
        </p:txBody>
      </p:sp>
    </p:spTree>
    <p:extLst>
      <p:ext uri="{BB962C8B-B14F-4D97-AF65-F5344CB8AC3E}">
        <p14:creationId xmlns:p14="http://schemas.microsoft.com/office/powerpoint/2010/main" val="39626157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p5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935" name="Google Shape;935;p5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90</a:t>
            </a:fld>
            <a:endParaRPr/>
          </a:p>
        </p:txBody>
      </p:sp>
    </p:spTree>
    <p:extLst>
      <p:ext uri="{BB962C8B-B14F-4D97-AF65-F5344CB8AC3E}">
        <p14:creationId xmlns:p14="http://schemas.microsoft.com/office/powerpoint/2010/main" val="1022096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7588" cy="3430588"/>
          </a:xfrm>
        </p:spPr>
      </p:sp>
      <p:sp>
        <p:nvSpPr>
          <p:cNvPr id="3" name="Notes Placeholder 2"/>
          <p:cNvSpPr>
            <a:spLocks noGrp="1"/>
          </p:cNvSpPr>
          <p:nvPr>
            <p:ph type="body" idx="1"/>
          </p:nvPr>
        </p:nvSpPr>
        <p:spPr/>
        <p:txBody>
          <a:bodyPr/>
          <a:lstStyle/>
          <a:p>
            <a:pPr algn="l"/>
            <a:endParaRPr lang="en-US" baseline="0"/>
          </a:p>
        </p:txBody>
      </p:sp>
      <p:sp>
        <p:nvSpPr>
          <p:cNvPr id="4" name="Slide Number Placeholder 3"/>
          <p:cNvSpPr>
            <a:spLocks noGrp="1"/>
          </p:cNvSpPr>
          <p:nvPr>
            <p:ph type="sldNum" sz="quarter" idx="10"/>
          </p:nvPr>
        </p:nvSpPr>
        <p:spPr/>
        <p:txBody>
          <a:bodyPr/>
          <a:lstStyle/>
          <a:p>
            <a:fld id="{8B2095A3-E0DA-4857-9BB3-409F2303ED5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827216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p59: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935" name="Google Shape;935;p59: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algn="r">
              <a:buSzPts val="1400"/>
            </a:pPr>
            <a:fld id="{00000000-1234-1234-1234-123412341234}" type="slidenum">
              <a:rPr lang="en-US"/>
              <a:pPr algn="r">
                <a:buSzPts val="1400"/>
              </a:pPr>
              <a:t>91</a:t>
            </a:fld>
            <a:endParaRPr/>
          </a:p>
        </p:txBody>
      </p:sp>
    </p:spTree>
    <p:extLst>
      <p:ext uri="{BB962C8B-B14F-4D97-AF65-F5344CB8AC3E}">
        <p14:creationId xmlns:p14="http://schemas.microsoft.com/office/powerpoint/2010/main" val="28283410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p62:notes"/>
          <p:cNvSpPr txBox="1">
            <a:spLocks noGrp="1"/>
          </p:cNvSpPr>
          <p:nvPr>
            <p:ph type="body" idx="1"/>
          </p:nvPr>
        </p:nvSpPr>
        <p:spPr>
          <a:xfrm>
            <a:off x="701040" y="4473892"/>
            <a:ext cx="5608320" cy="3660458"/>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979" name="Google Shape;979;p62:notes"/>
          <p:cNvSpPr txBox="1">
            <a:spLocks noGrp="1"/>
          </p:cNvSpPr>
          <p:nvPr>
            <p:ph type="sldNum" idx="12"/>
          </p:nvPr>
        </p:nvSpPr>
        <p:spPr>
          <a:xfrm>
            <a:off x="3970938" y="8829968"/>
            <a:ext cx="3037840" cy="466433"/>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extLst>
      <p:ext uri="{BB962C8B-B14F-4D97-AF65-F5344CB8AC3E}">
        <p14:creationId xmlns:p14="http://schemas.microsoft.com/office/powerpoint/2010/main" val="1131587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626e72fe52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g626e72fe52_0_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011" name="Google Shape;1011;g626e72fe52_0_0: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93</a:t>
            </a:fld>
            <a:endParaRPr/>
          </a:p>
        </p:txBody>
      </p:sp>
    </p:spTree>
    <p:extLst>
      <p:ext uri="{BB962C8B-B14F-4D97-AF65-F5344CB8AC3E}">
        <p14:creationId xmlns:p14="http://schemas.microsoft.com/office/powerpoint/2010/main" val="16876864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626e72fe52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g626e72fe52_0_0:notes"/>
          <p:cNvSpPr txBox="1">
            <a:spLocks noGrp="1"/>
          </p:cNvSpPr>
          <p:nvPr>
            <p:ph type="body" idx="1"/>
          </p:nvPr>
        </p:nvSpPr>
        <p:spPr>
          <a:xfrm>
            <a:off x="701040" y="4473892"/>
            <a:ext cx="5608200" cy="3660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0"/>
              </a:spcBef>
              <a:spcAft>
                <a:spcPts val="0"/>
              </a:spcAft>
              <a:buSzPts val="1400"/>
              <a:buNone/>
            </a:pPr>
            <a:endParaRPr/>
          </a:p>
        </p:txBody>
      </p:sp>
      <p:sp>
        <p:nvSpPr>
          <p:cNvPr id="1011" name="Google Shape;1011;g626e72fe52_0_0:notes"/>
          <p:cNvSpPr txBox="1">
            <a:spLocks noGrp="1"/>
          </p:cNvSpPr>
          <p:nvPr>
            <p:ph type="sldNum" idx="12"/>
          </p:nvPr>
        </p:nvSpPr>
        <p:spPr>
          <a:xfrm>
            <a:off x="3970938" y="8829968"/>
            <a:ext cx="3037800" cy="4665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94</a:t>
            </a:fld>
            <a:endParaRPr/>
          </a:p>
        </p:txBody>
      </p:sp>
    </p:spTree>
    <p:extLst>
      <p:ext uri="{BB962C8B-B14F-4D97-AF65-F5344CB8AC3E}">
        <p14:creationId xmlns:p14="http://schemas.microsoft.com/office/powerpoint/2010/main" val="29927061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C5E55-15DE-4ED4-95C2-D17EC49FE236}"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40826314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Closing Slide</a:t>
            </a:r>
          </a:p>
          <a:p>
            <a:endParaRPr lang="en-US"/>
          </a:p>
        </p:txBody>
      </p:sp>
      <p:sp>
        <p:nvSpPr>
          <p:cNvPr id="4" name="Slide Number Placeholder 3"/>
          <p:cNvSpPr>
            <a:spLocks noGrp="1"/>
          </p:cNvSpPr>
          <p:nvPr>
            <p:ph type="sldNum" sz="quarter" idx="5"/>
          </p:nvPr>
        </p:nvSpPr>
        <p:spPr/>
        <p:txBody>
          <a:bodyPr/>
          <a:lstStyle/>
          <a:p>
            <a:pPr>
              <a:defRPr/>
            </a:pPr>
            <a:fld id="{3BAF1D13-1771-6641-9B07-2FC25F0FAF6A}" type="slidenum">
              <a:rPr lang="en-US" smtClean="0"/>
              <a:pPr>
                <a:defRPr/>
              </a:pPr>
              <a:t>96</a:t>
            </a:fld>
            <a:endParaRPr lang="en-US"/>
          </a:p>
        </p:txBody>
      </p:sp>
    </p:spTree>
    <p:extLst>
      <p:ext uri="{BB962C8B-B14F-4D97-AF65-F5344CB8AC3E}">
        <p14:creationId xmlns:p14="http://schemas.microsoft.com/office/powerpoint/2010/main" val="3990580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7588" cy="3430588"/>
          </a:xfrm>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p:txBody>
          <a:bodyPr/>
          <a:lstStyle/>
          <a:p>
            <a:fld id="{8B2095A3-E0DA-4857-9BB3-409F2303ED5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881840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7410849-7EC9-46FE-8DED-8D2C5CC835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 t="480" r="1600" b="480"/>
          <a:stretch/>
        </p:blipFill>
        <p:spPr>
          <a:xfrm>
            <a:off x="1968122" y="0"/>
            <a:ext cx="10223878" cy="6858000"/>
          </a:xfrm>
          <a:prstGeom prst="rect">
            <a:avLst/>
          </a:prstGeom>
        </p:spPr>
      </p:pic>
      <p:sp>
        <p:nvSpPr>
          <p:cNvPr id="2" name="Title 1"/>
          <p:cNvSpPr>
            <a:spLocks noGrp="1"/>
          </p:cNvSpPr>
          <p:nvPr>
            <p:ph type="title"/>
          </p:nvPr>
        </p:nvSpPr>
        <p:spPr>
          <a:xfrm>
            <a:off x="1017920" y="586286"/>
            <a:ext cx="4182350" cy="2369187"/>
          </a:xfrm>
          <a:prstGeom prst="rect">
            <a:avLst/>
          </a:prstGeom>
          <a:solidFill>
            <a:schemeClr val="bg1"/>
          </a:solidFill>
        </p:spPr>
        <p:txBody>
          <a:bodyPr lIns="273600" tIns="180000"/>
          <a:lstStyle/>
          <a:p>
            <a:r>
              <a:rPr lang="en-US"/>
              <a:t>Click to edit Master title style</a:t>
            </a: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7552" y="566928"/>
            <a:ext cx="0" cy="367665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1017951" y="2955473"/>
            <a:ext cx="4180854" cy="1253935"/>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solidFill>
                  <a:schemeClr val="bg1"/>
                </a:solidFill>
              </a:defRPr>
            </a:lvl1pPr>
          </a:lstStyle>
          <a:p>
            <a:pPr>
              <a:defRPr/>
            </a:pPr>
            <a:fld id="{3A223C01-11D7-E049-8252-D38AEC7B21E1}" type="slidenum">
              <a:rPr lang="en-US" smtClean="0"/>
              <a:pPr>
                <a:defRPr/>
              </a:pPr>
              <a:t>‹#›</a:t>
            </a:fld>
            <a:endParaRPr lang="en-US"/>
          </a:p>
        </p:txBody>
      </p:sp>
    </p:spTree>
    <p:extLst>
      <p:ext uri="{BB962C8B-B14F-4D97-AF65-F5344CB8AC3E}">
        <p14:creationId xmlns:p14="http://schemas.microsoft.com/office/powerpoint/2010/main" val="4075218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64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319490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88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2977454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2601801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 uri="{C183D7F6-B498-43B3-948B-1728B52AA6E4}">
                <adec:decorative xmlns:adec="http://schemas.microsoft.com/office/drawing/2017/decorative" val="1"/>
              </a:ext>
            </a:extLst>
          </p:cNvPr>
          <p:cNvSpPr/>
          <p:nvPr/>
        </p:nvSpPr>
        <p:spPr>
          <a:xfrm>
            <a:off x="11142921" y="555625"/>
            <a:ext cx="1049079"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00084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6184F5C8-ABB1-E340-AD72-5AC3A5C2A929}"/>
              </a:ext>
            </a:extLst>
          </p:cNvPr>
          <p:cNvSpPr>
            <a:spLocks noGrp="1"/>
          </p:cNvSpPr>
          <p:nvPr>
            <p:ph sz="quarter" idx="16" hasCustomPrompt="1"/>
          </p:nvPr>
        </p:nvSpPr>
        <p:spPr>
          <a:xfrm>
            <a:off x="989760"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A9563D79-D413-6C4E-AF46-45AD23481DA0}"/>
              </a:ext>
              <a:ext uri="{C183D7F6-B498-43B3-948B-1728B52AA6E4}">
                <adec:decorative xmlns:adec="http://schemas.microsoft.com/office/drawing/2017/decorative" val="1"/>
              </a:ext>
            </a:extLst>
          </p:cNvPr>
          <p:cNvCxnSpPr>
            <a:cxnSpLocks/>
          </p:cNvCxnSpPr>
          <p:nvPr/>
        </p:nvCxnSpPr>
        <p:spPr>
          <a:xfrm>
            <a:off x="11131550"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pPr>
              <a:defRPr/>
            </a:pPr>
            <a:fld id="{449BB740-7204-9B4C-9E22-6EC5FC26FE50}" type="slidenum">
              <a:rPr lang="en-US"/>
              <a:pPr>
                <a:defRPr/>
              </a:pPr>
              <a:t>‹#›</a:t>
            </a:fld>
            <a:endParaRPr lang="en-US"/>
          </a:p>
        </p:txBody>
      </p:sp>
    </p:spTree>
    <p:extLst>
      <p:ext uri="{BB962C8B-B14F-4D97-AF65-F5344CB8AC3E}">
        <p14:creationId xmlns:p14="http://schemas.microsoft.com/office/powerpoint/2010/main" val="61599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 uri="{C183D7F6-B498-43B3-948B-1728B52AA6E4}">
                <adec:decorative xmlns:adec="http://schemas.microsoft.com/office/drawing/2017/decorative" val="1"/>
              </a:ext>
            </a:extLst>
          </p:cNvPr>
          <p:cNvSpPr/>
          <p:nvPr/>
        </p:nvSpPr>
        <p:spPr>
          <a:xfrm>
            <a:off x="0" y="555625"/>
            <a:ext cx="1019175"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11" name="Content Placeholder 6">
            <a:extLst>
              <a:ext uri="{FF2B5EF4-FFF2-40B4-BE49-F238E27FC236}">
                <a16:creationId xmlns:a16="http://schemas.microsoft.com/office/drawing/2014/main" id="{3BC62C5E-ABAA-C345-B3BA-BEDA7732E3B8}"/>
              </a:ext>
            </a:extLst>
          </p:cNvPr>
          <p:cNvSpPr>
            <a:spLocks noGrp="1"/>
          </p:cNvSpPr>
          <p:nvPr>
            <p:ph sz="quarter" idx="18" hasCustomPrompt="1"/>
          </p:nvPr>
        </p:nvSpPr>
        <p:spPr>
          <a:xfrm>
            <a:off x="6262800" y="1895681"/>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10" name="Content Placeholder 6">
            <a:extLst>
              <a:ext uri="{FF2B5EF4-FFF2-40B4-BE49-F238E27FC236}">
                <a16:creationId xmlns:a16="http://schemas.microsoft.com/office/drawing/2014/main" id="{CC0DC4FF-3BCC-4043-AC81-2145CE625517}"/>
              </a:ext>
            </a:extLst>
          </p:cNvPr>
          <p:cNvSpPr>
            <a:spLocks noGrp="1"/>
          </p:cNvSpPr>
          <p:nvPr>
            <p:ph sz="quarter" idx="17" hasCustomPrompt="1"/>
          </p:nvPr>
        </p:nvSpPr>
        <p:spPr>
          <a:xfrm>
            <a:off x="1183729" y="1893888"/>
            <a:ext cx="488391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6" name="Straight Connector 5">
            <a:extLst>
              <a:ext uri="{FF2B5EF4-FFF2-40B4-BE49-F238E27FC236}">
                <a16:creationId xmlns:a16="http://schemas.microsoft.com/office/drawing/2014/main" id="{77829038-C33E-E14F-A39E-A9A3AB5CFBF1}"/>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Tree>
    <p:extLst>
      <p:ext uri="{BB962C8B-B14F-4D97-AF65-F5344CB8AC3E}">
        <p14:creationId xmlns:p14="http://schemas.microsoft.com/office/powerpoint/2010/main" val="352671682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with phot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C312F-B9C0-D744-AD30-A434A20A7DE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05185" y="0"/>
            <a:ext cx="10283439" cy="6858000"/>
          </a:xfrm>
          <a:prstGeom prst="rect">
            <a:avLst/>
          </a:prstGeom>
        </p:spPr>
      </p:pic>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1001680" y="574675"/>
            <a:ext cx="6135687" cy="2339975"/>
          </a:xfrm>
          <a:prstGeom prst="rect">
            <a:avLst/>
          </a:prstGeom>
          <a:solidFill>
            <a:schemeClr val="bg1"/>
          </a:solidFill>
        </p:spPr>
        <p:txBody>
          <a:bodyPr lIns="273600" tIns="180000" anchor="t" anchorCtr="0">
            <a:normAutofit/>
          </a:bodyPr>
          <a:lstStyle>
            <a:lvl1pPr>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1680" y="2728885"/>
            <a:ext cx="6135688" cy="2990878"/>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3226305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W Content slide with photo 2.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A58855-A5D2-4F64-98FE-895EDDFE9C2A}"/>
              </a:ext>
            </a:extLst>
          </p:cNvPr>
          <p:cNvSpPr>
            <a:spLocks noGrp="1"/>
          </p:cNvSpPr>
          <p:nvPr>
            <p:ph type="pic" sz="quarter" idx="17" hasCustomPrompt="1"/>
          </p:nvPr>
        </p:nvSpPr>
        <p:spPr>
          <a:xfrm>
            <a:off x="1901825" y="0"/>
            <a:ext cx="10290175" cy="6858000"/>
          </a:xfrm>
          <a:prstGeom prst="rect">
            <a:avLst/>
          </a:prstGeom>
          <a:solidFill>
            <a:srgbClr val="A3ACAC"/>
          </a:solidFill>
        </p:spPr>
        <p:txBody>
          <a:bodyPr/>
          <a:lstStyle>
            <a:lvl1pPr marL="0" indent="0" algn="ctr">
              <a:buNone/>
              <a:defRPr/>
            </a:lvl1pPr>
          </a:lstStyle>
          <a:p>
            <a:r>
              <a:rPr lang="en-US"/>
              <a:t>Click to insert picture</a:t>
            </a:r>
          </a:p>
        </p:txBody>
      </p:sp>
      <p:sp>
        <p:nvSpPr>
          <p:cNvPr id="7" name="Title 1"/>
          <p:cNvSpPr>
            <a:spLocks noGrp="1"/>
          </p:cNvSpPr>
          <p:nvPr>
            <p:ph type="title"/>
          </p:nvPr>
        </p:nvSpPr>
        <p:spPr>
          <a:xfrm>
            <a:off x="1003613" y="555625"/>
            <a:ext cx="6092510" cy="2273300"/>
          </a:xfrm>
          <a:prstGeom prst="rect">
            <a:avLst/>
          </a:prstGeom>
          <a:solidFill>
            <a:schemeClr val="bg1"/>
          </a:solidFill>
        </p:spPr>
        <p:txBody>
          <a:bodyPr lIns="273600" tIns="180000" anchor="t" anchorCtr="0">
            <a:normAutofit/>
          </a:bodyPr>
          <a:lstStyle>
            <a:lvl1pPr>
              <a:spcBef>
                <a:spcPts val="0"/>
              </a:spcBef>
              <a:defRPr sz="36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1003881" y="2728912"/>
            <a:ext cx="6073913" cy="2990851"/>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960438" y="555625"/>
            <a:ext cx="0" cy="5164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1832148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ith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851D66-1278-2749-A103-F9649921487C}"/>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6D0442BF-1B48-8B43-BC34-80C73F38FC7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226366" y="0"/>
            <a:ext cx="8885581"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23991" y="1698171"/>
            <a:ext cx="4381228" cy="1877247"/>
          </a:xfrm>
          <a:prstGeom prst="rect">
            <a:avLst/>
          </a:prstGeom>
          <a:solidFill>
            <a:schemeClr val="bg1"/>
          </a:solidFill>
        </p:spPr>
        <p:txBody>
          <a:bodyPr lIns="274320" tIns="182880" rIns="27432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23991" y="3555577"/>
            <a:ext cx="4381228" cy="2822074"/>
          </a:xfrm>
          <a:prstGeom prst="rect">
            <a:avLst/>
          </a:prstGeom>
          <a:solidFill>
            <a:schemeClr val="bg1"/>
          </a:solidFill>
        </p:spPr>
        <p:txBody>
          <a:bodyPr lIns="27432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616671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Content slide with photo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EFADC4-EC7F-BB47-A249-3856E0233A27}"/>
              </a:ext>
              <a:ext uri="{C183D7F6-B498-43B3-948B-1728B52AA6E4}">
                <adec:decorative xmlns:adec="http://schemas.microsoft.com/office/drawing/2017/decorative" val="1"/>
              </a:ext>
            </a:extLst>
          </p:cNvPr>
          <p:cNvSpPr/>
          <p:nvPr userDrawn="1"/>
        </p:nvSpPr>
        <p:spPr>
          <a:xfrm>
            <a:off x="10208821" y="-1"/>
            <a:ext cx="1983179" cy="3396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a:extLst>
              <a:ext uri="{FF2B5EF4-FFF2-40B4-BE49-F238E27FC236}">
                <a16:creationId xmlns:a16="http://schemas.microsoft.com/office/drawing/2014/main" id="{922AF418-C0A7-434D-97D1-E711909142E8}"/>
              </a:ext>
            </a:extLst>
          </p:cNvPr>
          <p:cNvSpPr>
            <a:spLocks noGrp="1"/>
          </p:cNvSpPr>
          <p:nvPr>
            <p:ph type="pic" sz="quarter" idx="17" hasCustomPrompt="1"/>
          </p:nvPr>
        </p:nvSpPr>
        <p:spPr>
          <a:xfrm>
            <a:off x="2225675" y="0"/>
            <a:ext cx="8886825" cy="5716361"/>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3"/>
            <a:ext cx="4064000"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718468" y="1687945"/>
            <a:ext cx="4361337" cy="1820429"/>
          </a:xfrm>
          <a:prstGeom prst="rect">
            <a:avLst/>
          </a:prstGeom>
          <a:solidFill>
            <a:schemeClr val="bg1"/>
          </a:solidFill>
        </p:spPr>
        <p:txBody>
          <a:bodyPr lIns="273600" tIns="180000" rIns="182880" bIns="46800" anchor="t" anchorCtr="0">
            <a:normAutofit/>
          </a:bodyPr>
          <a:lstStyle>
            <a:lvl1pPr>
              <a:defRPr sz="36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718467" y="3508375"/>
            <a:ext cx="4361337" cy="2869276"/>
          </a:xfrm>
          <a:prstGeom prst="rect">
            <a:avLst/>
          </a:prstGeom>
          <a:solidFill>
            <a:schemeClr val="bg1"/>
          </a:solidFill>
        </p:spPr>
        <p:txBody>
          <a:bodyPr lIns="27432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686917"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58432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with photo 1.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B1CBC-EB73-B140-9941-D9E961F1B730}"/>
              </a:ext>
              <a:ext uri="{C183D7F6-B498-43B3-948B-1728B52AA6E4}">
                <adec:decorative xmlns:adec="http://schemas.microsoft.com/office/drawing/2017/decorative" val="1"/>
              </a:ext>
            </a:extLst>
          </p:cNvPr>
          <p:cNvSpPr/>
          <p:nvPr userDrawn="1"/>
        </p:nvSpPr>
        <p:spPr>
          <a:xfrm>
            <a:off x="0" y="0"/>
            <a:ext cx="1983179" cy="3396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0E494689-C6C2-A64B-8C35-09134E0C51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4034" y="0"/>
            <a:ext cx="9093867"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97330" y="1601603"/>
            <a:ext cx="4651777" cy="1827397"/>
          </a:xfrm>
          <a:prstGeom prst="rect">
            <a:avLst/>
          </a:prstGeom>
          <a:solidFill>
            <a:schemeClr val="bg1"/>
          </a:solidFill>
        </p:spPr>
        <p:txBody>
          <a:bodyPr lIns="273600" tIns="180000" bIns="468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97330" y="3429000"/>
            <a:ext cx="4651777" cy="2871925"/>
          </a:xfrm>
          <a:prstGeom prst="rect">
            <a:avLst/>
          </a:prstGeom>
          <a:solidFill>
            <a:schemeClr val="bg1"/>
          </a:solidFill>
        </p:spPr>
        <p:txBody>
          <a:bodyPr lIns="27360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210950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8760E-2A64-6C42-8F96-E7682515D21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4"/>
          <a:stretch/>
        </p:blipFill>
        <p:spPr>
          <a:xfrm>
            <a:off x="1905000" y="0"/>
            <a:ext cx="10287000"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26269" y="577850"/>
            <a:ext cx="4180852" cy="2377623"/>
          </a:xfrm>
          <a:prstGeom prst="rect">
            <a:avLst/>
          </a:prstGeom>
          <a:solidFill>
            <a:schemeClr val="bg1"/>
          </a:solidFill>
        </p:spPr>
        <p:txBody>
          <a:bodyPr lIns="273600" tIns="180000" bIns="46800"/>
          <a:lstStyle/>
          <a:p>
            <a:r>
              <a:rPr lang="en-US"/>
              <a:t>Click to edit Master title style</a:t>
            </a:r>
          </a:p>
        </p:txBody>
      </p:sp>
      <p:sp>
        <p:nvSpPr>
          <p:cNvPr id="16" name="Subtitle 2"/>
          <p:cNvSpPr>
            <a:spLocks noGrp="1"/>
          </p:cNvSpPr>
          <p:nvPr>
            <p:ph type="subTitle" idx="1"/>
          </p:nvPr>
        </p:nvSpPr>
        <p:spPr>
          <a:xfrm>
            <a:off x="1026269" y="2955473"/>
            <a:ext cx="4180853" cy="1246547"/>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3056482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Content slide with photo 1.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18BA40-E181-5841-87C4-F22942E4215F}"/>
              </a:ext>
              <a:ext uri="{C183D7F6-B498-43B3-948B-1728B52AA6E4}">
                <adec:decorative xmlns:adec="http://schemas.microsoft.com/office/drawing/2017/decorative" val="1"/>
              </a:ext>
            </a:extLst>
          </p:cNvPr>
          <p:cNvSpPr/>
          <p:nvPr userDrawn="1"/>
        </p:nvSpPr>
        <p:spPr>
          <a:xfrm>
            <a:off x="0" y="-1"/>
            <a:ext cx="1983179" cy="3396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043398AF-B101-4BBC-9DEC-D84DFFCAA97B}"/>
              </a:ext>
            </a:extLst>
          </p:cNvPr>
          <p:cNvSpPr>
            <a:spLocks noGrp="1"/>
          </p:cNvSpPr>
          <p:nvPr>
            <p:ph type="pic" sz="quarter" idx="17" hasCustomPrompt="1"/>
          </p:nvPr>
        </p:nvSpPr>
        <p:spPr>
          <a:xfrm>
            <a:off x="974725" y="0"/>
            <a:ext cx="9093200" cy="5705475"/>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8166265" y="2257063"/>
            <a:ext cx="4025735"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6971552" y="1601604"/>
            <a:ext cx="4684490" cy="1899800"/>
          </a:xfrm>
          <a:prstGeom prst="rect">
            <a:avLst/>
          </a:prstGeom>
          <a:solidFill>
            <a:schemeClr val="bg1"/>
          </a:solidFill>
        </p:spPr>
        <p:txBody>
          <a:bodyPr lIns="273600" tIns="180000" anchor="t" anchorCtr="0">
            <a:normAutofit/>
          </a:bodyPr>
          <a:lstStyle>
            <a:lvl1pPr>
              <a:defRPr sz="36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6971553" y="3448322"/>
            <a:ext cx="4684489" cy="2852603"/>
          </a:xfrm>
          <a:prstGeom prst="rect">
            <a:avLst/>
          </a:prstGeom>
          <a:solidFill>
            <a:schemeClr val="bg1"/>
          </a:solidFill>
        </p:spPr>
        <p:txBody>
          <a:bodyPr lIns="273600" tIns="91440"/>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a:t>Click to add content</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cxnSp>
        <p:nvCxnSpPr>
          <p:cNvPr id="16" name="Straight Connector 15">
            <a:extLst>
              <a:ext uri="{FF2B5EF4-FFF2-40B4-BE49-F238E27FC236}">
                <a16:creationId xmlns:a16="http://schemas.microsoft.com/office/drawing/2014/main" id="{40FC61BE-60FD-9F4B-89C7-4C1733B8C598}"/>
              </a:ext>
              <a:ext uri="{C183D7F6-B498-43B3-948B-1728B52AA6E4}">
                <adec:decorative xmlns:adec="http://schemas.microsoft.com/office/drawing/2017/decorative" val="1"/>
              </a:ext>
            </a:extLst>
          </p:cNvPr>
          <p:cNvCxnSpPr/>
          <p:nvPr userDrawn="1"/>
        </p:nvCxnSpPr>
        <p:spPr>
          <a:xfrm>
            <a:off x="1168675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96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2028825" y="0"/>
            <a:ext cx="101631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992188" y="1706563"/>
            <a:ext cx="0" cy="2887662"/>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
        <p:nvSpPr>
          <p:cNvPr id="2" name="Rectangle 1">
            <a:extLst>
              <a:ext uri="{FF2B5EF4-FFF2-40B4-BE49-F238E27FC236}">
                <a16:creationId xmlns:a16="http://schemas.microsoft.com/office/drawing/2014/main" id="{898DE12B-F318-0044-A300-BB4D3DE09E68}"/>
              </a:ext>
            </a:extLst>
          </p:cNvPr>
          <p:cNvSpPr/>
          <p:nvPr userDrawn="1"/>
        </p:nvSpPr>
        <p:spPr>
          <a:xfrm>
            <a:off x="1035170" y="1701800"/>
            <a:ext cx="6858758" cy="288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8E748F9-4DD9-C84B-BA2C-5BA2008DB998}"/>
              </a:ext>
            </a:extLst>
          </p:cNvPr>
          <p:cNvSpPr>
            <a:spLocks noGrp="1"/>
          </p:cNvSpPr>
          <p:nvPr>
            <p:ph type="title" hasCustomPrompt="1"/>
          </p:nvPr>
        </p:nvSpPr>
        <p:spPr>
          <a:xfrm>
            <a:off x="1035170" y="1701800"/>
            <a:ext cx="6901736" cy="2887662"/>
          </a:xfrm>
          <a:prstGeom prst="rect">
            <a:avLst/>
          </a:prstGeom>
          <a:solidFill>
            <a:schemeClr val="bg1"/>
          </a:solidFill>
        </p:spPr>
        <p:txBody>
          <a:bodyPr lIns="273600" tIns="180000" rIns="182880" bIns="46800" anchor="ctr" anchorCtr="0">
            <a:normAutofit/>
          </a:bodyPr>
          <a:lstStyle>
            <a:lvl1pPr>
              <a:defRPr sz="5400"/>
            </a:lvl1pPr>
          </a:lstStyle>
          <a:p>
            <a:r>
              <a:rPr lang="en-US"/>
              <a:t>Click to edit Divider title style</a:t>
            </a:r>
          </a:p>
        </p:txBody>
      </p:sp>
    </p:spTree>
    <p:extLst>
      <p:ext uri="{BB962C8B-B14F-4D97-AF65-F5344CB8AC3E}">
        <p14:creationId xmlns:p14="http://schemas.microsoft.com/office/powerpoint/2010/main" val="1025970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4613" y="1432628"/>
            <a:ext cx="43878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F612D3-C737-F54B-B339-E0F7609EDD5A}"/>
              </a:ext>
            </a:extLst>
          </p:cNvPr>
          <p:cNvSpPr txBox="1"/>
          <p:nvPr userDrawn="1"/>
        </p:nvSpPr>
        <p:spPr>
          <a:xfrm>
            <a:off x="5464885" y="2122077"/>
            <a:ext cx="1183341" cy="184666"/>
          </a:xfrm>
          <a:prstGeom prst="rect">
            <a:avLst/>
          </a:prstGeom>
          <a:noFill/>
        </p:spPr>
        <p:txBody>
          <a:bodyPr wrap="square" rtlCol="0">
            <a:spAutoFit/>
          </a:bodyPr>
          <a:lstStyle/>
          <a:p>
            <a:pPr algn="ctr"/>
            <a:r>
              <a:rPr lang="en-US" sz="600" b="0" i="0">
                <a:solidFill>
                  <a:srgbClr val="007FA3"/>
                </a:solidFill>
                <a:latin typeface="Open Sans Light" panose="020B0306030504020204" pitchFamily="34" charset="0"/>
                <a:ea typeface="Open Sans Light" panose="020B0306030504020204" pitchFamily="34" charset="0"/>
                <a:cs typeface="Open Sans Light" panose="020B0306030504020204" pitchFamily="34" charset="0"/>
              </a:rPr>
              <a:t>End of presentation</a:t>
            </a:r>
          </a:p>
        </p:txBody>
      </p:sp>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1231809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Lst>
          </p:cNvPr>
          <p:cNvSpPr/>
          <p:nvPr/>
        </p:nvSpPr>
        <p:spPr>
          <a:xfrm>
            <a:off x="0" y="555625"/>
            <a:ext cx="1019175" cy="11588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0" i="0">
              <a:latin typeface="Arial" panose="020B0604020202020204" pitchFamily="34" charset="0"/>
            </a:endParaRPr>
          </a:p>
        </p:txBody>
      </p:sp>
      <p:cxnSp>
        <p:nvCxnSpPr>
          <p:cNvPr id="5" name="Straight Connector 4">
            <a:extLst>
              <a:ext uri="{FF2B5EF4-FFF2-40B4-BE49-F238E27FC236}">
                <a16:creationId xmlns:a16="http://schemas.microsoft.com/office/drawing/2014/main" id="{4AC23712-3DEB-F145-81F4-D8A1E3A471B2}"/>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b="0" i="0"/>
            </a:lvl1pPr>
          </a:lstStyle>
          <a:p>
            <a:pPr>
              <a:defRPr/>
            </a:pPr>
            <a:fld id="{EEAC2BAD-9516-2B47-9900-7FC05ED2F002}" type="slidenum">
              <a:rPr lang="en-US" smtClean="0"/>
              <a:pPr>
                <a:defRPr/>
              </a:pPr>
              <a:t>‹#›</a:t>
            </a:fld>
            <a:endParaRPr lang="en-US"/>
          </a:p>
        </p:txBody>
      </p:sp>
      <p:sp>
        <p:nvSpPr>
          <p:cNvPr id="8" name="Text Placeholder 3"/>
          <p:cNvSpPr>
            <a:spLocks noGrp="1"/>
          </p:cNvSpPr>
          <p:nvPr>
            <p:ph type="body" sz="half" idx="14"/>
          </p:nvPr>
        </p:nvSpPr>
        <p:spPr>
          <a:xfrm>
            <a:off x="1183729" y="1828800"/>
            <a:ext cx="9966872" cy="3927978"/>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1200"/>
              </a:spcAft>
              <a:buClrTx/>
              <a:buSzTx/>
              <a:buFontTx/>
              <a:buNone/>
              <a:tabLst/>
              <a:defRPr sz="1600" b="0" i="0">
                <a:latin typeface="Arial" panose="020B0604020202020204" pitchFamily="34" charset="0"/>
                <a:ea typeface="Open Sans Light" panose="020B03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a:p>
            <a:pPr marL="0" marR="0" lvl="0" indent="0" algn="l" defTabSz="685800" rtl="0" eaLnBrk="1" fontAlgn="auto" latinLnBrk="0" hangingPunct="1">
              <a:lnSpc>
                <a:spcPct val="90000"/>
              </a:lnSpc>
              <a:spcBef>
                <a:spcPts val="750"/>
              </a:spcBef>
              <a:spcAft>
                <a:spcPts val="1200"/>
              </a:spcAft>
              <a:buClrTx/>
              <a:buSzTx/>
              <a:buFontTx/>
              <a:buNone/>
              <a:tabLst/>
              <a:defRPr/>
            </a:pPr>
            <a:r>
              <a:rPr lang="en-US"/>
              <a:t>Click to edit Master text styles</a:t>
            </a:r>
          </a:p>
          <a:p>
            <a:pPr lvl="0"/>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b="0" i="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95972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accessib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541525-2E6D-49C0-8779-13EE63536E12}"/>
              </a:ext>
            </a:extLst>
          </p:cNvPr>
          <p:cNvSpPr>
            <a:spLocks noGrp="1"/>
          </p:cNvSpPr>
          <p:nvPr>
            <p:ph type="sldNum" sz="quarter" idx="12"/>
          </p:nvPr>
        </p:nvSpPr>
        <p:spPr>
          <a:xfrm>
            <a:off x="9159240" y="6311900"/>
            <a:ext cx="2743200" cy="365125"/>
          </a:xfrm>
          <a:prstGeom prst="rect">
            <a:avLst/>
          </a:prstGeom>
        </p:spPr>
        <p:txBody>
          <a:bodyPr/>
          <a:lstStyle/>
          <a:p>
            <a:fld id="{F9A32ACD-E19E-41C2-B7E1-C19650DECB95}" type="slidenum">
              <a:rPr lang="en-US" smtClean="0"/>
              <a:t>‹#›</a:t>
            </a:fld>
            <a:endParaRPr lang="en-US"/>
          </a:p>
        </p:txBody>
      </p:sp>
      <p:pic>
        <p:nvPicPr>
          <p:cNvPr id="6" name="Picture 3" descr="Pearson Logo&#10;&#10;Description automatically generated with medium confidence">
            <a:extLst>
              <a:ext uri="{FF2B5EF4-FFF2-40B4-BE49-F238E27FC236}">
                <a16:creationId xmlns:a16="http://schemas.microsoft.com/office/drawing/2014/main" id="{BB2481F5-D62B-44C1-B85A-CDB0279C59F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84613" y="1417638"/>
            <a:ext cx="4387850" cy="3467100"/>
          </a:xfrm>
          <a:prstGeom prst="rect">
            <a:avLst/>
          </a:prstGeom>
          <a:solidFill>
            <a:schemeClr val="bg1"/>
          </a:solidFill>
          <a:ln>
            <a:noFill/>
          </a:ln>
        </p:spPr>
      </p:pic>
    </p:spTree>
    <p:extLst>
      <p:ext uri="{BB962C8B-B14F-4D97-AF65-F5344CB8AC3E}">
        <p14:creationId xmlns:p14="http://schemas.microsoft.com/office/powerpoint/2010/main" val="367858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Title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5570E7-1A1D-4113-8CB6-4C73458688FA}"/>
              </a:ext>
            </a:extLst>
          </p:cNvPr>
          <p:cNvSpPr>
            <a:spLocks noGrp="1"/>
          </p:cNvSpPr>
          <p:nvPr>
            <p:ph type="pic" sz="quarter" idx="11" hasCustomPrompt="1"/>
          </p:nvPr>
        </p:nvSpPr>
        <p:spPr>
          <a:xfrm>
            <a:off x="2273300" y="0"/>
            <a:ext cx="9918698" cy="6853238"/>
          </a:xfrm>
          <a:prstGeom prst="rect">
            <a:avLst/>
          </a:prstGeom>
          <a:solidFill>
            <a:srgbClr val="A3ACAC"/>
          </a:solidFill>
        </p:spPr>
        <p:txBody>
          <a:bodyPr anchor="ctr"/>
          <a:lstStyle>
            <a:lvl1pPr marL="0" indent="0" algn="ctr">
              <a:buNone/>
              <a:defRPr/>
            </a:lvl1pPr>
          </a:lstStyle>
          <a:p>
            <a:r>
              <a:rPr lang="en-US"/>
              <a:t>Click to insert picture </a:t>
            </a:r>
          </a:p>
        </p:txBody>
      </p:sp>
      <p:sp>
        <p:nvSpPr>
          <p:cNvPr id="2" name="Title 1"/>
          <p:cNvSpPr>
            <a:spLocks noGrp="1"/>
          </p:cNvSpPr>
          <p:nvPr>
            <p:ph type="title"/>
          </p:nvPr>
        </p:nvSpPr>
        <p:spPr>
          <a:xfrm>
            <a:off x="1021949" y="576943"/>
            <a:ext cx="4061216" cy="2389778"/>
          </a:xfrm>
          <a:prstGeom prst="rect">
            <a:avLst/>
          </a:prstGeom>
          <a:solidFill>
            <a:schemeClr val="bg1"/>
          </a:solidFill>
        </p:spPr>
        <p:txBody>
          <a:bodyPr lIns="273600" tIns="180000"/>
          <a:lstStyle/>
          <a:p>
            <a:r>
              <a:rPr lang="en-US"/>
              <a:t>Click to edit Master title style</a:t>
            </a:r>
          </a:p>
        </p:txBody>
      </p:sp>
      <p:sp>
        <p:nvSpPr>
          <p:cNvPr id="16" name="Subtitle 2"/>
          <p:cNvSpPr>
            <a:spLocks noGrp="1"/>
          </p:cNvSpPr>
          <p:nvPr>
            <p:ph type="subTitle" idx="1"/>
          </p:nvPr>
        </p:nvSpPr>
        <p:spPr>
          <a:xfrm>
            <a:off x="1021949" y="2966721"/>
            <a:ext cx="4058485" cy="127507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313" y="5497513"/>
            <a:ext cx="15478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989013" y="565150"/>
            <a:ext cx="0" cy="367665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9275763" y="6488113"/>
            <a:ext cx="27432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267877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6BB36-3C99-C34C-B289-33A3A2B0EC2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4"/>
          <a:stretch/>
        </p:blipFill>
        <p:spPr>
          <a:xfrm>
            <a:off x="1899253" y="0"/>
            <a:ext cx="10287000" cy="6858000"/>
          </a:xfrm>
          <a:prstGeom prst="rect">
            <a:avLst/>
          </a:prstGeom>
        </p:spPr>
      </p:pic>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465589" y="1695450"/>
            <a:ext cx="4216580" cy="3359876"/>
          </a:xfrm>
          <a:prstGeom prst="rect">
            <a:avLst/>
          </a:prstGeom>
          <a:solidFill>
            <a:schemeClr val="bg1"/>
          </a:solidFill>
        </p:spPr>
        <p:txBody>
          <a:bodyPr lIns="273600" tIns="180000" rIns="9144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5590" y="5055326"/>
            <a:ext cx="4216580" cy="1234349"/>
          </a:xfrm>
          <a:prstGeom prst="rect">
            <a:avLst/>
          </a:prstGeom>
          <a:solidFill>
            <a:schemeClr val="bg1"/>
          </a:solidFill>
        </p:spPr>
        <p:txBody>
          <a:bodyPr lIns="2736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2187126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Title slide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0" y="2244725"/>
            <a:ext cx="4041775" cy="4613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a:extLst>
              <a:ext uri="{FF2B5EF4-FFF2-40B4-BE49-F238E27FC236}">
                <a16:creationId xmlns:a16="http://schemas.microsoft.com/office/drawing/2014/main" id="{9A1F898B-FAE9-4D86-960F-90B653B5180B}"/>
              </a:ext>
            </a:extLst>
          </p:cNvPr>
          <p:cNvSpPr>
            <a:spLocks noGrp="1"/>
          </p:cNvSpPr>
          <p:nvPr>
            <p:ph type="pic" sz="quarter" idx="11" hasCustomPrompt="1"/>
          </p:nvPr>
        </p:nvSpPr>
        <p:spPr>
          <a:xfrm>
            <a:off x="2217738" y="0"/>
            <a:ext cx="9974262" cy="6858000"/>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2" name="Title 1"/>
          <p:cNvSpPr>
            <a:spLocks noGrp="1"/>
          </p:cNvSpPr>
          <p:nvPr>
            <p:ph type="ctrTitle"/>
          </p:nvPr>
        </p:nvSpPr>
        <p:spPr>
          <a:xfrm>
            <a:off x="468314" y="1695450"/>
            <a:ext cx="3822192" cy="3518807"/>
          </a:xfrm>
          <a:prstGeom prst="rect">
            <a:avLst/>
          </a:prstGeom>
          <a:solidFill>
            <a:schemeClr val="bg1"/>
          </a:solidFill>
        </p:spPr>
        <p:txBody>
          <a:bodyPr lIns="273600" tIns="180000" bIns="46800" anchor="t" anchorCtr="0"/>
          <a:lstStyle>
            <a:lvl1pPr algn="l">
              <a:defRPr sz="4500">
                <a:solidFill>
                  <a:schemeClr val="tx1"/>
                </a:solidFill>
              </a:defRPr>
            </a:lvl1pPr>
          </a:lstStyle>
          <a:p>
            <a:r>
              <a:rPr lang="en-US"/>
              <a:t>Click to edit Master title style</a:t>
            </a:r>
          </a:p>
        </p:txBody>
      </p:sp>
      <p:sp>
        <p:nvSpPr>
          <p:cNvPr id="13" name="Subtitle 2"/>
          <p:cNvSpPr>
            <a:spLocks noGrp="1"/>
          </p:cNvSpPr>
          <p:nvPr>
            <p:ph type="subTitle" idx="1"/>
          </p:nvPr>
        </p:nvSpPr>
        <p:spPr>
          <a:xfrm>
            <a:off x="468314" y="5075400"/>
            <a:ext cx="3822192" cy="1204718"/>
          </a:xfrm>
          <a:prstGeom prst="rect">
            <a:avLst/>
          </a:prstGeom>
          <a:solidFill>
            <a:schemeClr val="bg1"/>
          </a:solidFill>
        </p:spPr>
        <p:txBody>
          <a:bodyPr lIns="273600" tIns="18288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433388"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953987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9EBCB-A696-8548-86C6-E4F061F88AD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93284" y="0"/>
            <a:ext cx="10198711" cy="6858000"/>
          </a:xfrm>
          <a:prstGeom prst="rect">
            <a:avLst/>
          </a:prstGeom>
        </p:spPr>
      </p:pic>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781146" y="2225675"/>
            <a:ext cx="4368703" cy="2607582"/>
          </a:xfrm>
          <a:prstGeom prst="rect">
            <a:avLst/>
          </a:prstGeom>
          <a:solidFill>
            <a:schemeClr val="bg1"/>
          </a:solidFill>
        </p:spPr>
        <p:txBody>
          <a:bodyPr lIns="273600" tIns="180000" rIns="91440" bIns="46800"/>
          <a:lstStyle/>
          <a:p>
            <a:r>
              <a:rPr lang="en-US"/>
              <a:t>Click to edit Master title style</a:t>
            </a:r>
          </a:p>
        </p:txBody>
      </p:sp>
      <p:sp>
        <p:nvSpPr>
          <p:cNvPr id="14" name="Subtitle 2"/>
          <p:cNvSpPr>
            <a:spLocks noGrp="1"/>
          </p:cNvSpPr>
          <p:nvPr>
            <p:ph type="subTitle" idx="1"/>
          </p:nvPr>
        </p:nvSpPr>
        <p:spPr>
          <a:xfrm>
            <a:off x="781146" y="4702288"/>
            <a:ext cx="4368703" cy="1544525"/>
          </a:xfrm>
          <a:prstGeom prst="rect">
            <a:avLst/>
          </a:prstGeom>
          <a:solidFill>
            <a:schemeClr val="bg1"/>
          </a:solidFill>
        </p:spPr>
        <p:txBody>
          <a:bodyPr lIns="273600" anchor="t"/>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0" name="Picture 4">
            <a:extLst>
              <a:ext uri="{FF2B5EF4-FFF2-40B4-BE49-F238E27FC236}">
                <a16:creationId xmlns:a16="http://schemas.microsoft.com/office/drawing/2014/main" id="{41C34609-7271-CF4F-81B7-1D33031D91B7}"/>
              </a:ext>
              <a:ext uri="{C183D7F6-B498-43B3-948B-1728B52AA6E4}">
                <adec:decorative xmlns:adec="http://schemas.microsoft.com/office/drawing/2017/decorative" val="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4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itle slide 3.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747713" y="2225675"/>
            <a:ext cx="0" cy="4021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218FE5E-0AD1-430C-938B-9C9520E7186C}"/>
              </a:ext>
            </a:extLst>
          </p:cNvPr>
          <p:cNvSpPr>
            <a:spLocks noGrp="1"/>
          </p:cNvSpPr>
          <p:nvPr>
            <p:ph type="pic" sz="quarter" idx="11" hasCustomPrompt="1"/>
          </p:nvPr>
        </p:nvSpPr>
        <p:spPr>
          <a:xfrm>
            <a:off x="1993284" y="0"/>
            <a:ext cx="10182928" cy="6839712"/>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3" name="Title 1"/>
          <p:cNvSpPr>
            <a:spLocks noGrp="1"/>
          </p:cNvSpPr>
          <p:nvPr>
            <p:ph type="title" hasCustomPrompt="1"/>
          </p:nvPr>
        </p:nvSpPr>
        <p:spPr>
          <a:xfrm>
            <a:off x="781148" y="2225675"/>
            <a:ext cx="4368703" cy="2542268"/>
          </a:xfrm>
          <a:prstGeom prst="rect">
            <a:avLst/>
          </a:prstGeom>
          <a:solidFill>
            <a:schemeClr val="bg1"/>
          </a:solidFill>
        </p:spPr>
        <p:txBody>
          <a:bodyPr lIns="274320" tIns="180000" rIns="91440"/>
          <a:lstStyle>
            <a:lvl1pPr>
              <a:defRPr/>
            </a:lvl1pPr>
          </a:lstStyle>
          <a:p>
            <a:r>
              <a:rPr lang="en-US"/>
              <a:t>Click to add title</a:t>
            </a:r>
          </a:p>
        </p:txBody>
      </p:sp>
      <p:sp>
        <p:nvSpPr>
          <p:cNvPr id="10" name="Subtitle 1">
            <a:extLst>
              <a:ext uri="{FF2B5EF4-FFF2-40B4-BE49-F238E27FC236}">
                <a16:creationId xmlns:a16="http://schemas.microsoft.com/office/drawing/2014/main" id="{DA5B2C57-6727-4047-AD63-87E2498B7E9B}"/>
              </a:ext>
            </a:extLst>
          </p:cNvPr>
          <p:cNvSpPr>
            <a:spLocks noGrp="1"/>
          </p:cNvSpPr>
          <p:nvPr>
            <p:ph type="body" sz="quarter" idx="12" hasCustomPrompt="1"/>
          </p:nvPr>
        </p:nvSpPr>
        <p:spPr>
          <a:xfrm>
            <a:off x="781148" y="4767942"/>
            <a:ext cx="4368701" cy="1475695"/>
          </a:xfrm>
          <a:prstGeom prst="rect">
            <a:avLst/>
          </a:prstGeom>
          <a:solidFill>
            <a:schemeClr val="bg1"/>
          </a:solidFill>
        </p:spPr>
        <p:txBody>
          <a:bodyPr lIns="182880" tIns="91440"/>
          <a:lstStyle>
            <a:lvl1pPr marL="0" indent="0">
              <a:buNone/>
              <a:defRPr/>
            </a:lvl1pPr>
          </a:lstStyle>
          <a:p>
            <a:pPr lvl="0"/>
            <a:r>
              <a:rPr lang="en-US"/>
              <a:t>Click to add subtitle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1" name="Picture 4">
            <a:extLst>
              <a:ext uri="{FF2B5EF4-FFF2-40B4-BE49-F238E27FC236}">
                <a16:creationId xmlns:a16="http://schemas.microsoft.com/office/drawing/2014/main" id="{14C4704F-102A-4849-99D0-8B121C3F8209}"/>
              </a:ext>
              <a:ext uri="{C183D7F6-B498-43B3-948B-1728B52AA6E4}">
                <adec:decorative xmlns:adec="http://schemas.microsoft.com/office/drawing/2017/decorative" val="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33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 uri="{C183D7F6-B498-43B3-948B-1728B52AA6E4}">
                <adec:decorative xmlns:adec="http://schemas.microsoft.com/office/drawing/2017/decorative" val="1"/>
              </a:ext>
            </a:extLst>
          </p:cNvPr>
          <p:cNvSpPr/>
          <p:nvPr/>
        </p:nvSpPr>
        <p:spPr>
          <a:xfrm>
            <a:off x="1984375" y="0"/>
            <a:ext cx="102076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2D6C6F61-BA41-144D-B6FE-E8A9E2E4B8C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669774"/>
            <a:ext cx="8156577" cy="5188226"/>
          </a:xfrm>
          <a:prstGeom prst="rect">
            <a:avLst/>
          </a:prstGeom>
        </p:spPr>
      </p:pic>
      <p:sp>
        <p:nvSpPr>
          <p:cNvPr id="13" name="Title 1"/>
          <p:cNvSpPr>
            <a:spLocks noGrp="1"/>
          </p:cNvSpPr>
          <p:nvPr>
            <p:ph type="ctrTitle" hasCustomPrompt="1"/>
          </p:nvPr>
        </p:nvSpPr>
        <p:spPr>
          <a:xfrm>
            <a:off x="7515421" y="577850"/>
            <a:ext cx="3597488" cy="3431247"/>
          </a:xfrm>
          <a:prstGeom prst="rect">
            <a:avLst/>
          </a:prstGeom>
          <a:solidFill>
            <a:schemeClr val="bg1"/>
          </a:solidFill>
        </p:spPr>
        <p:txBody>
          <a:bodyPr lIns="273600" tIns="274320" anchor="t" anchorCtr="0"/>
          <a:lstStyle>
            <a:lvl1pPr algn="l">
              <a:defRPr sz="4500">
                <a:solidFill>
                  <a:schemeClr val="tx1"/>
                </a:solidFill>
              </a:defRPr>
            </a:lvl1pPr>
          </a:lstStyle>
          <a:p>
            <a:r>
              <a:rPr lang="en-US"/>
              <a:t>Click to add title</a:t>
            </a:r>
          </a:p>
        </p:txBody>
      </p:sp>
      <p:sp>
        <p:nvSpPr>
          <p:cNvPr id="21" name="Subtitle 2"/>
          <p:cNvSpPr>
            <a:spLocks noGrp="1"/>
          </p:cNvSpPr>
          <p:nvPr>
            <p:ph type="subTitle" idx="1"/>
          </p:nvPr>
        </p:nvSpPr>
        <p:spPr>
          <a:xfrm>
            <a:off x="7515421" y="4013859"/>
            <a:ext cx="3597487" cy="1158216"/>
          </a:xfrm>
          <a:prstGeom prst="rect">
            <a:avLst/>
          </a:prstGeom>
          <a:solidFill>
            <a:schemeClr val="bg1"/>
          </a:solidFill>
        </p:spPr>
        <p:txBody>
          <a:bodyPr lIns="273600" rIns="9000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E2D77FD4-D276-424C-88E8-25E8B843190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AE6E9B-DFFB-9D4C-884F-65F4D0A124E3}"/>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pPr>
              <a:defRPr/>
            </a:pPr>
            <a:fld id="{E0D39E1D-6812-3F44-9317-2804B1690F48}" type="slidenum">
              <a:rPr lang="en-US"/>
              <a:pPr>
                <a:defRPr/>
              </a:pPr>
              <a:t>‹#›</a:t>
            </a:fld>
            <a:endParaRPr lang="en-US"/>
          </a:p>
        </p:txBody>
      </p:sp>
    </p:spTree>
    <p:extLst>
      <p:ext uri="{BB962C8B-B14F-4D97-AF65-F5344CB8AC3E}">
        <p14:creationId xmlns:p14="http://schemas.microsoft.com/office/powerpoint/2010/main" val="295106418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 uri="{C183D7F6-B498-43B3-948B-1728B52AA6E4}">
                <adec:decorative xmlns:adec="http://schemas.microsoft.com/office/drawing/2017/decorative" val="1"/>
              </a:ext>
            </a:extLst>
          </p:cNvPr>
          <p:cNvSpPr/>
          <p:nvPr/>
        </p:nvSpPr>
        <p:spPr>
          <a:xfrm>
            <a:off x="1984374" y="0"/>
            <a:ext cx="102076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icture Placeholder 15">
            <a:extLst>
              <a:ext uri="{FF2B5EF4-FFF2-40B4-BE49-F238E27FC236}">
                <a16:creationId xmlns:a16="http://schemas.microsoft.com/office/drawing/2014/main" id="{6EF18240-552B-1149-9D44-905FD72272EE}"/>
              </a:ext>
            </a:extLst>
          </p:cNvPr>
          <p:cNvSpPr>
            <a:spLocks noGrp="1"/>
          </p:cNvSpPr>
          <p:nvPr>
            <p:ph type="pic" sz="quarter" idx="11" hasCustomPrompt="1"/>
          </p:nvPr>
        </p:nvSpPr>
        <p:spPr>
          <a:xfrm>
            <a:off x="1" y="1466850"/>
            <a:ext cx="10735160" cy="5391150"/>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7" name="Title 6">
            <a:extLst>
              <a:ext uri="{FF2B5EF4-FFF2-40B4-BE49-F238E27FC236}">
                <a16:creationId xmlns:a16="http://schemas.microsoft.com/office/drawing/2014/main" id="{982D310E-7115-43AA-A189-B37D28B723B1}"/>
              </a:ext>
            </a:extLst>
          </p:cNvPr>
          <p:cNvSpPr>
            <a:spLocks noGrp="1"/>
          </p:cNvSpPr>
          <p:nvPr>
            <p:ph type="title" hasCustomPrompt="1"/>
          </p:nvPr>
        </p:nvSpPr>
        <p:spPr>
          <a:xfrm>
            <a:off x="7474625" y="568326"/>
            <a:ext cx="3630471" cy="4603749"/>
          </a:xfrm>
          <a:prstGeom prst="rect">
            <a:avLst/>
          </a:prstGeom>
          <a:solidFill>
            <a:schemeClr val="bg1"/>
          </a:solidFill>
        </p:spPr>
        <p:txBody>
          <a:bodyPr lIns="273600" tIns="274320" rIns="274320"/>
          <a:lstStyle>
            <a:lvl1pPr>
              <a:defRPr/>
            </a:lvl1pPr>
          </a:lstStyle>
          <a:p>
            <a:r>
              <a:rPr lang="en-US"/>
              <a:t>Click to add title</a:t>
            </a:r>
          </a:p>
        </p:txBody>
      </p:sp>
      <p:sp>
        <p:nvSpPr>
          <p:cNvPr id="3" name="Subtitle">
            <a:extLst>
              <a:ext uri="{FF2B5EF4-FFF2-40B4-BE49-F238E27FC236}">
                <a16:creationId xmlns:a16="http://schemas.microsoft.com/office/drawing/2014/main" id="{CE068109-718D-4B25-993B-72D6B892A705}"/>
              </a:ext>
            </a:extLst>
          </p:cNvPr>
          <p:cNvSpPr>
            <a:spLocks noGrp="1"/>
          </p:cNvSpPr>
          <p:nvPr>
            <p:ph type="body" sz="quarter" idx="12" hasCustomPrompt="1"/>
          </p:nvPr>
        </p:nvSpPr>
        <p:spPr>
          <a:xfrm>
            <a:off x="7474625" y="4006471"/>
            <a:ext cx="3630587" cy="1165604"/>
          </a:xfrm>
          <a:prstGeom prst="rect">
            <a:avLst/>
          </a:prstGeom>
          <a:solidFill>
            <a:schemeClr val="bg1"/>
          </a:solidFill>
        </p:spPr>
        <p:txBody>
          <a:bodyPr lIns="273600" rIns="90000"/>
          <a:lstStyle>
            <a:lvl1pPr marL="0" indent="0">
              <a:buNone/>
              <a:defRPr/>
            </a:lvl1pPr>
          </a:lstStyle>
          <a:p>
            <a:pPr lvl="0"/>
            <a:r>
              <a:rPr lang="en-US"/>
              <a:t>Click to add subtitle</a:t>
            </a:r>
          </a:p>
        </p:txBody>
      </p:sp>
      <p:pic>
        <p:nvPicPr>
          <p:cNvPr id="10" name="Picture 9">
            <a:extLst>
              <a:ext uri="{FF2B5EF4-FFF2-40B4-BE49-F238E27FC236}">
                <a16:creationId xmlns:a16="http://schemas.microsoft.com/office/drawing/2014/main" id="{7A9DC1FD-8034-E548-95C2-CD957F1D0089}"/>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 y="239713"/>
            <a:ext cx="15478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pPr>
              <a:defRPr/>
            </a:pPr>
            <a:fld id="{6C756944-AAA6-A948-ABFF-0210BDF7DF7A}" type="slidenum">
              <a:rPr lang="en-US"/>
              <a:pPr>
                <a:defRPr/>
              </a:pPr>
              <a:t>‹#›</a:t>
            </a:fld>
            <a:endParaRPr lang="en-US"/>
          </a:p>
        </p:txBody>
      </p:sp>
      <p:cxnSp>
        <p:nvCxnSpPr>
          <p:cNvPr id="9" name="Straight Connector 8">
            <a:extLst>
              <a:ext uri="{FF2B5EF4-FFF2-40B4-BE49-F238E27FC236}">
                <a16:creationId xmlns:a16="http://schemas.microsoft.com/office/drawing/2014/main" id="{917382D9-3746-3141-8A7A-B32826C50D44}"/>
              </a:ext>
              <a:ext uri="{C183D7F6-B498-43B3-948B-1728B52AA6E4}">
                <adec:decorative xmlns:adec="http://schemas.microsoft.com/office/drawing/2017/decorative" val="1"/>
              </a:ext>
            </a:extLst>
          </p:cNvPr>
          <p:cNvCxnSpPr>
            <a:cxnSpLocks/>
          </p:cNvCxnSpPr>
          <p:nvPr userDrawn="1"/>
        </p:nvCxnSpPr>
        <p:spPr>
          <a:xfrm>
            <a:off x="11139489"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42230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9209088" y="6488113"/>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8AA4DBC8-4739-8E4E-8BD6-5C75040D97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843" r:id="rId2"/>
    <p:sldLayoutId id="2147483844" r:id="rId3"/>
    <p:sldLayoutId id="2147483788" r:id="rId4"/>
    <p:sldLayoutId id="2147483845" r:id="rId5"/>
    <p:sldLayoutId id="2147483790" r:id="rId6"/>
    <p:sldLayoutId id="2147483846" r:id="rId7"/>
    <p:sldLayoutId id="2147483792" r:id="rId8"/>
    <p:sldLayoutId id="2147483847" r:id="rId9"/>
    <p:sldLayoutId id="2147483794" r:id="rId10"/>
    <p:sldLayoutId id="2147483857" r:id="rId11"/>
    <p:sldLayoutId id="2147483858" r:id="rId12"/>
    <p:sldLayoutId id="2147483795" r:id="rId13"/>
    <p:sldLayoutId id="2147483796" r:id="rId14"/>
    <p:sldLayoutId id="2147483799" r:id="rId15"/>
    <p:sldLayoutId id="2147483853" r:id="rId16"/>
    <p:sldLayoutId id="2147483797" r:id="rId17"/>
    <p:sldLayoutId id="2147483854" r:id="rId18"/>
    <p:sldLayoutId id="2147483806" r:id="rId19"/>
    <p:sldLayoutId id="2147483856" r:id="rId20"/>
    <p:sldLayoutId id="2147483801" r:id="rId21"/>
    <p:sldLayoutId id="2147483804" r:id="rId22"/>
    <p:sldLayoutId id="2147483860" r:id="rId23"/>
  </p:sldLayoutIdLst>
  <p:hf hdr="0" ftr="0" dt="0"/>
  <p:txStyles>
    <p:titleStyle>
      <a:lvl1pPr algn="l" rtl="0" eaLnBrk="0" fontAlgn="base" hangingPunct="0">
        <a:lnSpc>
          <a:spcPct val="90000"/>
        </a:lnSpc>
        <a:spcBef>
          <a:spcPct val="0"/>
        </a:spcBef>
        <a:spcAft>
          <a:spcPct val="0"/>
        </a:spcAft>
        <a:defRPr sz="45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FBE019F-BB70-4532-98EF-4F269AC366DD}"/>
              </a:ext>
            </a:extLst>
          </p:cNvPr>
          <p:cNvSpPr>
            <a:spLocks noGrp="1"/>
          </p:cNvSpPr>
          <p:nvPr>
            <p:ph type="sldNum" sz="quarter" idx="4"/>
          </p:nvPr>
        </p:nvSpPr>
        <p:spPr>
          <a:xfrm>
            <a:off x="9159240" y="6311900"/>
            <a:ext cx="2743200" cy="365125"/>
          </a:xfrm>
          <a:prstGeom prst="rect">
            <a:avLst/>
          </a:prstGeom>
        </p:spPr>
        <p:txBody>
          <a:bodyPr/>
          <a:lstStyle>
            <a:lvl1pPr algn="r">
              <a:defRPr sz="1200">
                <a:latin typeface="Open Sans" panose="020B0606030504020204"/>
              </a:defRPr>
            </a:lvl1pPr>
          </a:lstStyle>
          <a:p>
            <a:pPr>
              <a:defRPr/>
            </a:pPr>
            <a:fld id="{EEAC2BAD-9516-2B47-9900-7FC05ED2F002}" type="slidenum">
              <a:rPr lang="en-US" smtClean="0"/>
              <a:pPr>
                <a:defRPr/>
              </a:pPr>
              <a:t>‹#›</a:t>
            </a:fld>
            <a:endParaRPr lang="en-US"/>
          </a:p>
        </p:txBody>
      </p:sp>
    </p:spTree>
    <p:extLst>
      <p:ext uri="{BB962C8B-B14F-4D97-AF65-F5344CB8AC3E}">
        <p14:creationId xmlns:p14="http://schemas.microsoft.com/office/powerpoint/2010/main" val="110224056"/>
      </p:ext>
    </p:extLst>
  </p:cSld>
  <p:clrMap bg1="lt1" tx1="dk1" bg2="lt2" tx2="dk2" accent1="accent1" accent2="accent2" accent3="accent3" accent4="accent4" accent5="accent5" accent6="accent6" hlink="hlink" folHlink="folHlink"/>
  <p:sldLayoutIdLst>
    <p:sldLayoutId id="214748384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4.xml"/><Relationship Id="rId5" Type="http://schemas.openxmlformats.org/officeDocument/2006/relationships/hyperlink" Target="https://bie.mypearsonsupport.com/interim-resources/"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tags" Target="../tags/tag15.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17.xml"/><Relationship Id="rId4" Type="http://schemas.openxmlformats.org/officeDocument/2006/relationships/hyperlink" Target="https://ltr.adamexam.com/#/procto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bie.mypearsonsupport.com/technology-setup/"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3.xml.rels><?xml version="1.0" encoding="UTF-8" standalone="yes"?>
<Relationships xmlns="http://schemas.openxmlformats.org/package/2006/relationships"><Relationship Id="rId3" Type="http://schemas.openxmlformats.org/officeDocument/2006/relationships/hyperlink" Target="https://bie.mypearsonsupport.com/"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tags" Target="../tags/tag19.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xml"/><Relationship Id="rId1" Type="http://schemas.openxmlformats.org/officeDocument/2006/relationships/tags" Target="../tags/tag20.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2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2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2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24.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25.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26.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tags" Target="../tags/tag27.xml"/><Relationship Id="rId5" Type="http://schemas.openxmlformats.org/officeDocument/2006/relationships/image" Target="../media/image37.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4.xml"/><Relationship Id="rId1" Type="http://schemas.openxmlformats.org/officeDocument/2006/relationships/tags" Target="../tags/tag29.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tags" Target="../tags/tag3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tags" Target="../tags/tag3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ags" Target="../tags/tag33.xml"/><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xml"/><Relationship Id="rId1" Type="http://schemas.openxmlformats.org/officeDocument/2006/relationships/tags" Target="../tags/tag34.xml"/><Relationship Id="rId4" Type="http://schemas.openxmlformats.org/officeDocument/2006/relationships/hyperlink" Target="https://support.assessment.pearson.com/TN/download-testnav-57082522.html"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0.xml"/><Relationship Id="rId1" Type="http://schemas.openxmlformats.org/officeDocument/2006/relationships/tags" Target="../tags/tag35.xml"/><Relationship Id="rId4" Type="http://schemas.openxmlformats.org/officeDocument/2006/relationships/hyperlink" Target="https://bie.mypearsonsupport.com/interim-resource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1.xml"/><Relationship Id="rId1" Type="http://schemas.openxmlformats.org/officeDocument/2006/relationships/tags" Target="../tags/tag3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xml"/><Relationship Id="rId1" Type="http://schemas.openxmlformats.org/officeDocument/2006/relationships/tags" Target="../tags/tag3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51.png"/><Relationship Id="rId2" Type="http://schemas.openxmlformats.org/officeDocument/2006/relationships/slideLayout" Target="../slideLayouts/slideLayout14.xml"/><Relationship Id="rId1" Type="http://schemas.openxmlformats.org/officeDocument/2006/relationships/tags" Target="../tags/tag38.xml"/><Relationship Id="rId6" Type="http://schemas.openxmlformats.org/officeDocument/2006/relationships/image" Target="../media/image50.png"/><Relationship Id="rId5" Type="http://schemas.openxmlformats.org/officeDocument/2006/relationships/hyperlink" Target="https://ltr.adamexam.com/#/proctor" TargetMode="External"/><Relationship Id="rId4" Type="http://schemas.openxmlformats.org/officeDocument/2006/relationships/hyperlink" Target="https://bie.mypearsonsupport.com/"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4.xml"/><Relationship Id="rId1" Type="http://schemas.openxmlformats.org/officeDocument/2006/relationships/tags" Target="../tags/tag39.xml"/><Relationship Id="rId5" Type="http://schemas.openxmlformats.org/officeDocument/2006/relationships/image" Target="../media/image53.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0.xml"/><Relationship Id="rId1" Type="http://schemas.openxmlformats.org/officeDocument/2006/relationships/tags" Target="../tags/tag40.xml"/><Relationship Id="rId5" Type="http://schemas.openxmlformats.org/officeDocument/2006/relationships/image" Target="../media/image58.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0.xml"/><Relationship Id="rId1" Type="http://schemas.openxmlformats.org/officeDocument/2006/relationships/tags" Target="../tags/tag4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0.xml"/><Relationship Id="rId1" Type="http://schemas.openxmlformats.org/officeDocument/2006/relationships/tags" Target="../tags/tag4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4.xml"/><Relationship Id="rId1" Type="http://schemas.openxmlformats.org/officeDocument/2006/relationships/tags" Target="../tags/tag4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0.xml"/><Relationship Id="rId1" Type="http://schemas.openxmlformats.org/officeDocument/2006/relationships/tags" Target="../tags/tag4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0.xml"/><Relationship Id="rId1" Type="http://schemas.openxmlformats.org/officeDocument/2006/relationships/tags" Target="../tags/tag4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0.xml"/><Relationship Id="rId1" Type="http://schemas.openxmlformats.org/officeDocument/2006/relationships/tags" Target="../tags/tag46.xml"/><Relationship Id="rId5" Type="http://schemas.openxmlformats.org/officeDocument/2006/relationships/image" Target="../media/image60.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0.xml"/><Relationship Id="rId1" Type="http://schemas.openxmlformats.org/officeDocument/2006/relationships/tags" Target="../tags/tag47.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0.xml"/><Relationship Id="rId1" Type="http://schemas.openxmlformats.org/officeDocument/2006/relationships/tags" Target="../tags/tag4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1.xml"/><Relationship Id="rId1" Type="http://schemas.openxmlformats.org/officeDocument/2006/relationships/tags" Target="../tags/tag4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0.xml"/><Relationship Id="rId1" Type="http://schemas.openxmlformats.org/officeDocument/2006/relationships/tags" Target="../tags/tag50.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0.xml"/><Relationship Id="rId1" Type="http://schemas.openxmlformats.org/officeDocument/2006/relationships/tags" Target="../tags/tag51.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xml"/><Relationship Id="rId1" Type="http://schemas.openxmlformats.org/officeDocument/2006/relationships/tags" Target="../tags/tag52.xml"/><Relationship Id="rId5" Type="http://schemas.openxmlformats.org/officeDocument/2006/relationships/image" Target="../media/image66.pn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xml"/><Relationship Id="rId1" Type="http://schemas.openxmlformats.org/officeDocument/2006/relationships/tags" Target="../tags/tag5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0.xml"/><Relationship Id="rId1" Type="http://schemas.openxmlformats.org/officeDocument/2006/relationships/tags" Target="../tags/tag5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4.xml"/><Relationship Id="rId1" Type="http://schemas.openxmlformats.org/officeDocument/2006/relationships/tags" Target="../tags/tag55.xm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0.xml"/><Relationship Id="rId1" Type="http://schemas.openxmlformats.org/officeDocument/2006/relationships/tags" Target="../tags/tag56.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0.xml"/><Relationship Id="rId1" Type="http://schemas.openxmlformats.org/officeDocument/2006/relationships/tags" Target="../tags/tag57.xml"/><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0.xml"/><Relationship Id="rId1" Type="http://schemas.openxmlformats.org/officeDocument/2006/relationships/tags" Target="../tags/tag58.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0.xml"/><Relationship Id="rId1" Type="http://schemas.openxmlformats.org/officeDocument/2006/relationships/tags" Target="../tags/tag59.xml"/><Relationship Id="rId5" Type="http://schemas.openxmlformats.org/officeDocument/2006/relationships/image" Target="../media/image74.png"/><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0.xml"/><Relationship Id="rId1" Type="http://schemas.openxmlformats.org/officeDocument/2006/relationships/tags" Target="../tags/tag60.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0.xml"/><Relationship Id="rId1" Type="http://schemas.openxmlformats.org/officeDocument/2006/relationships/tags" Target="../tags/tag61.xml"/><Relationship Id="rId5" Type="http://schemas.openxmlformats.org/officeDocument/2006/relationships/image" Target="../media/image77.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0.xml"/><Relationship Id="rId1" Type="http://schemas.openxmlformats.org/officeDocument/2006/relationships/tags" Target="../tags/tag62.xml"/><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0.xml"/><Relationship Id="rId1" Type="http://schemas.openxmlformats.org/officeDocument/2006/relationships/tags" Target="../tags/tag6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0.xml"/><Relationship Id="rId1" Type="http://schemas.openxmlformats.org/officeDocument/2006/relationships/tags" Target="../tags/tag64.xml"/><Relationship Id="rId5" Type="http://schemas.openxmlformats.org/officeDocument/2006/relationships/image" Target="../media/image83.png"/><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0.xml"/><Relationship Id="rId1" Type="http://schemas.openxmlformats.org/officeDocument/2006/relationships/tags" Target="../tags/tag65.xml"/><Relationship Id="rId4" Type="http://schemas.openxmlformats.org/officeDocument/2006/relationships/image" Target="../media/image8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0.xml"/><Relationship Id="rId1" Type="http://schemas.openxmlformats.org/officeDocument/2006/relationships/tags" Target="../tags/tag66.xml"/><Relationship Id="rId4" Type="http://schemas.openxmlformats.org/officeDocument/2006/relationships/image" Target="../media/image8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0.xml"/><Relationship Id="rId1" Type="http://schemas.openxmlformats.org/officeDocument/2006/relationships/tags" Target="../tags/tag67.xml"/><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0.xml"/><Relationship Id="rId1" Type="http://schemas.openxmlformats.org/officeDocument/2006/relationships/tags" Target="../tags/tag6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4.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0.xml"/><Relationship Id="rId1" Type="http://schemas.openxmlformats.org/officeDocument/2006/relationships/tags" Target="../tags/tag69.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0.xml"/><Relationship Id="rId1" Type="http://schemas.openxmlformats.org/officeDocument/2006/relationships/tags" Target="../tags/tag70.xml"/><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1.xml"/><Relationship Id="rId1" Type="http://schemas.openxmlformats.org/officeDocument/2006/relationships/tags" Target="../tags/tag7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0.xml"/><Relationship Id="rId1" Type="http://schemas.openxmlformats.org/officeDocument/2006/relationships/tags" Target="../tags/tag72.xml"/><Relationship Id="rId5" Type="http://schemas.openxmlformats.org/officeDocument/2006/relationships/hyperlink" Target="https://support.assessment.pearson.com/as" TargetMode="External"/><Relationship Id="rId4" Type="http://schemas.openxmlformats.org/officeDocument/2006/relationships/hyperlink" Target="https://bie.mypearsonsupport.com/" TargetMode="Externa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0.xml"/><Relationship Id="rId1" Type="http://schemas.openxmlformats.org/officeDocument/2006/relationships/tags" Target="../tags/tag73.xml"/><Relationship Id="rId5" Type="http://schemas.openxmlformats.org/officeDocument/2006/relationships/image" Target="../media/image92.png"/><Relationship Id="rId4" Type="http://schemas.openxmlformats.org/officeDocument/2006/relationships/hyperlink" Target="https://bie.mypearsonsupport.com/interim-resources/" TargetMode="Externa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4.xml"/><Relationship Id="rId1" Type="http://schemas.openxmlformats.org/officeDocument/2006/relationships/tags" Target="../tags/tag74.xml"/><Relationship Id="rId4" Type="http://schemas.openxmlformats.org/officeDocument/2006/relationships/hyperlink" Target="https://bie.mypearsonsupport.com/support/"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table&#10;&#10;Description automatically generated">
            <a:extLst>
              <a:ext uri="{FF2B5EF4-FFF2-40B4-BE49-F238E27FC236}">
                <a16:creationId xmlns:a16="http://schemas.microsoft.com/office/drawing/2014/main" id="{78A1315E-F5D8-4B55-8845-FD6E59C853CC}"/>
              </a:ext>
            </a:extLst>
          </p:cNvPr>
          <p:cNvPicPr>
            <a:picLocks noGrp="1" noChangeAspect="1"/>
          </p:cNvPicPr>
          <p:nvPr>
            <p:ph type="pic" sz="quarter" idx="11"/>
          </p:nvPr>
        </p:nvPicPr>
        <p:blipFill>
          <a:blip r:embed="rId2"/>
          <a:srcRect l="1705" r="1705"/>
          <a:stretch>
            <a:fillRect/>
          </a:stretch>
        </p:blipFill>
        <p:spPr>
          <a:xfrm>
            <a:off x="2273302" y="4762"/>
            <a:ext cx="9918698" cy="6853238"/>
          </a:xfrm>
        </p:spPr>
      </p:pic>
      <p:sp>
        <p:nvSpPr>
          <p:cNvPr id="4" name="Slide Number Placeholder 3">
            <a:extLst>
              <a:ext uri="{FF2B5EF4-FFF2-40B4-BE49-F238E27FC236}">
                <a16:creationId xmlns:a16="http://schemas.microsoft.com/office/drawing/2014/main" id="{6A55CB1D-FFDB-46C5-B47B-4431D6C5C891}"/>
              </a:ext>
            </a:extLst>
          </p:cNvPr>
          <p:cNvSpPr>
            <a:spLocks noGrp="1"/>
          </p:cNvSpPr>
          <p:nvPr>
            <p:ph type="sldNum" sz="quarter" idx="10"/>
          </p:nvPr>
        </p:nvSpPr>
        <p:spPr/>
        <p:txBody>
          <a:bodyPr/>
          <a:lstStyle/>
          <a:p>
            <a:pPr>
              <a:defRPr/>
            </a:pPr>
            <a:fld id="{3A223C01-11D7-E049-8252-D38AEC7B21E1}" type="slidenum">
              <a:rPr lang="en-US" smtClean="0"/>
              <a:pPr>
                <a:defRPr/>
              </a:pPr>
              <a:t>1</a:t>
            </a:fld>
            <a:endParaRPr lang="en-US"/>
          </a:p>
        </p:txBody>
      </p:sp>
      <p:pic>
        <p:nvPicPr>
          <p:cNvPr id="10" name="Picture 9">
            <a:extLst>
              <a:ext uri="{FF2B5EF4-FFF2-40B4-BE49-F238E27FC236}">
                <a16:creationId xmlns:a16="http://schemas.microsoft.com/office/drawing/2014/main" id="{3786CF1F-2BD2-49B9-BC97-BB087E7F4176}"/>
              </a:ext>
            </a:extLst>
          </p:cNvPr>
          <p:cNvPicPr/>
          <p:nvPr/>
        </p:nvPicPr>
        <p:blipFill>
          <a:blip r:embed="rId3">
            <a:extLst>
              <a:ext uri="{28A0092B-C50C-407E-A947-70E740481C1C}">
                <a14:useLocalDpi xmlns:a14="http://schemas.microsoft.com/office/drawing/2010/main" val="0"/>
              </a:ext>
            </a:extLst>
          </a:blip>
          <a:srcRect/>
          <a:stretch/>
        </p:blipFill>
        <p:spPr bwMode="auto">
          <a:xfrm>
            <a:off x="472364" y="4378314"/>
            <a:ext cx="1097280" cy="1097280"/>
          </a:xfrm>
          <a:prstGeom prst="rect">
            <a:avLst/>
          </a:prstGeom>
          <a:noFill/>
          <a:ln>
            <a:noFill/>
          </a:ln>
        </p:spPr>
      </p:pic>
      <p:sp>
        <p:nvSpPr>
          <p:cNvPr id="11" name="Rectangle 10">
            <a:extLst>
              <a:ext uri="{FF2B5EF4-FFF2-40B4-BE49-F238E27FC236}">
                <a16:creationId xmlns:a16="http://schemas.microsoft.com/office/drawing/2014/main" id="{6E278AA3-84D0-4644-AB43-B45E3B9F6297}"/>
              </a:ext>
            </a:extLst>
          </p:cNvPr>
          <p:cNvSpPr/>
          <p:nvPr/>
        </p:nvSpPr>
        <p:spPr>
          <a:xfrm>
            <a:off x="1002794" y="564443"/>
            <a:ext cx="4754540" cy="2861727"/>
          </a:xfrm>
          <a:prstGeom prst="rect">
            <a:avLst/>
          </a:prstGeom>
          <a:solidFill>
            <a:schemeClr val="bg1"/>
          </a:solidFill>
        </p:spPr>
        <p:txBody>
          <a:bodyPr vert="horz" lIns="91440" tIns="45720" rIns="91440" bIns="45720" rtlCol="0" anchor="ctr">
            <a:normAutofit/>
          </a:bodyPr>
          <a:lstStyle/>
          <a:p>
            <a:pPr lvl="0" defTabSz="457200">
              <a:lnSpc>
                <a:spcPct val="90000"/>
              </a:lnSpc>
              <a:spcBef>
                <a:spcPct val="0"/>
              </a:spcBef>
              <a:spcAft>
                <a:spcPts val="600"/>
              </a:spcAft>
            </a:pPr>
            <a:r>
              <a:rPr kumimoji="0" lang="en-US" sz="4000" b="1" u="none" strike="noStrike" cap="none" spc="0" normalizeH="0" baseline="0" noProof="0" dirty="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rPr>
              <a:t>2024-25 BIE Interim Assessment </a:t>
            </a:r>
          </a:p>
          <a:p>
            <a:pPr lvl="0" defTabSz="457200">
              <a:lnSpc>
                <a:spcPct val="90000"/>
              </a:lnSpc>
              <a:spcBef>
                <a:spcPct val="0"/>
              </a:spcBef>
              <a:spcAft>
                <a:spcPts val="600"/>
              </a:spcAft>
            </a:pPr>
            <a:r>
              <a:rPr kumimoji="0" lang="en-US" sz="4000" b="1" u="none" strike="noStrike" cap="none" spc="0" normalizeH="0" baseline="0" noProof="0" dirty="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rPr>
              <a:t>Pre-Administration Training</a:t>
            </a:r>
          </a:p>
        </p:txBody>
      </p:sp>
      <p:sp>
        <p:nvSpPr>
          <p:cNvPr id="6" name="Subtitle 3">
            <a:extLst>
              <a:ext uri="{FF2B5EF4-FFF2-40B4-BE49-F238E27FC236}">
                <a16:creationId xmlns:a16="http://schemas.microsoft.com/office/drawing/2014/main" id="{37725197-CEE5-4106-BDCF-A739FA856702}"/>
              </a:ext>
            </a:extLst>
          </p:cNvPr>
          <p:cNvSpPr>
            <a:spLocks noGrp="1"/>
          </p:cNvSpPr>
          <p:nvPr>
            <p:ph type="subTitle" idx="1"/>
          </p:nvPr>
        </p:nvSpPr>
        <p:spPr>
          <a:xfrm>
            <a:off x="1002794" y="3426170"/>
            <a:ext cx="4754540" cy="815629"/>
          </a:xfrm>
        </p:spPr>
        <p:txBody>
          <a:bodyPr/>
          <a:lstStyle/>
          <a:p>
            <a:r>
              <a:rPr lang="en-ZA" sz="2400" dirty="0"/>
              <a:t>September 19</a:t>
            </a:r>
            <a:r>
              <a:rPr lang="en-ZA" sz="2400" baseline="30000" dirty="0"/>
              <a:t>th</a:t>
            </a:r>
            <a:r>
              <a:rPr lang="en-ZA" sz="2400" dirty="0"/>
              <a:t> &amp; 27</a:t>
            </a:r>
            <a:r>
              <a:rPr lang="en-ZA" sz="2400" baseline="30000" dirty="0"/>
              <a:t>th</a:t>
            </a:r>
            <a:r>
              <a:rPr lang="en-ZA" sz="2400" dirty="0"/>
              <a:t>, 2024</a:t>
            </a:r>
          </a:p>
        </p:txBody>
      </p:sp>
    </p:spTree>
    <p:extLst>
      <p:ext uri="{BB962C8B-B14F-4D97-AF65-F5344CB8AC3E}">
        <p14:creationId xmlns:p14="http://schemas.microsoft.com/office/powerpoint/2010/main" val="45274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Administration Windows</a:t>
            </a:r>
          </a:p>
        </p:txBody>
      </p:sp>
      <p:sp>
        <p:nvSpPr>
          <p:cNvPr id="5" name="Slide Number Placeholder 2">
            <a:extLst>
              <a:ext uri="{FF2B5EF4-FFF2-40B4-BE49-F238E27FC236}">
                <a16:creationId xmlns:a16="http://schemas.microsoft.com/office/drawing/2014/main" id="{3AE42A4F-DBB6-4ABC-9F0D-7D82A4B08E50}"/>
              </a:ext>
            </a:extLst>
          </p:cNvPr>
          <p:cNvSpPr>
            <a:spLocks noGrp="1"/>
          </p:cNvSpPr>
          <p:nvPr>
            <p:ph type="sldNum" sz="quarter" idx="15"/>
          </p:nvPr>
        </p:nvSpPr>
        <p:spPr/>
        <p:txBody>
          <a:bodyPr/>
          <a:lstStyle/>
          <a:p>
            <a:fld id="{DEE62800-5F1C-45B1-BAA1-436A6B68D5BA}" type="slidenum">
              <a:rPr lang="en-US" smtClean="0"/>
              <a:pPr/>
              <a:t>10</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613698073"/>
              </p:ext>
            </p:extLst>
          </p:nvPr>
        </p:nvGraphicFramePr>
        <p:xfrm>
          <a:off x="4658061" y="1828801"/>
          <a:ext cx="6841863" cy="466479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25421">
                  <a:extLst>
                    <a:ext uri="{9D8B030D-6E8A-4147-A177-3AD203B41FA5}">
                      <a16:colId xmlns:a16="http://schemas.microsoft.com/office/drawing/2014/main" val="20000"/>
                    </a:ext>
                  </a:extLst>
                </a:gridCol>
                <a:gridCol w="2329116">
                  <a:extLst>
                    <a:ext uri="{9D8B030D-6E8A-4147-A177-3AD203B41FA5}">
                      <a16:colId xmlns:a16="http://schemas.microsoft.com/office/drawing/2014/main" val="20001"/>
                    </a:ext>
                  </a:extLst>
                </a:gridCol>
                <a:gridCol w="2287326">
                  <a:extLst>
                    <a:ext uri="{9D8B030D-6E8A-4147-A177-3AD203B41FA5}">
                      <a16:colId xmlns:a16="http://schemas.microsoft.com/office/drawing/2014/main" val="20004"/>
                    </a:ext>
                  </a:extLst>
                </a:gridCol>
              </a:tblGrid>
              <a:tr h="367113">
                <a:tc>
                  <a:txBody>
                    <a:bodyPr/>
                    <a:lstStyle/>
                    <a:p>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n-US" sz="1800" dirty="0">
                          <a:solidFill>
                            <a:schemeClr val="tx1"/>
                          </a:solidFill>
                          <a:latin typeface="+mn-lt"/>
                        </a:rPr>
                        <a:t>ELA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mn-lt"/>
                        </a:rPr>
                        <a:t>Mathematics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551214">
                <a:tc>
                  <a:txBody>
                    <a:bodyPr/>
                    <a:lstStyle/>
                    <a:p>
                      <a:pPr fontAlgn="t"/>
                      <a:r>
                        <a:rPr lang="en-US" sz="1800" b="1">
                          <a:solidFill>
                            <a:schemeClr val="tx1"/>
                          </a:solidFill>
                          <a:effectLst/>
                          <a:latin typeface="+mn-lt"/>
                        </a:rPr>
                        <a:t>Frequency</a:t>
                      </a:r>
                    </a:p>
                  </a:txBody>
                  <a:tcPr marL="114300" marR="11430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fontAlgn="t"/>
                      <a:r>
                        <a:rPr lang="en-US" sz="1600" dirty="0">
                          <a:effectLst/>
                          <a:latin typeface="+mn-lt"/>
                        </a:rPr>
                        <a:t>2x a Year</a:t>
                      </a:r>
                    </a:p>
                  </a:txBody>
                  <a:tcPr marL="114300" marR="11430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mn-lt"/>
                        </a:rPr>
                        <a:t>3x a Year</a:t>
                      </a:r>
                    </a:p>
                    <a:p>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580225">
                <a:tc>
                  <a:txBody>
                    <a:bodyPr/>
                    <a:lstStyle/>
                    <a:p>
                      <a:pPr algn="l" fontAlgn="t"/>
                      <a:r>
                        <a:rPr lang="en-US" sz="1800" b="1">
                          <a:solidFill>
                            <a:schemeClr val="tx1"/>
                          </a:solidFill>
                          <a:effectLst/>
                          <a:latin typeface="+mn-lt"/>
                        </a:rPr>
                        <a:t>Testing Time</a:t>
                      </a:r>
                    </a:p>
                  </a:txBody>
                  <a:tcPr marL="114300" marR="11430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fontAlgn="t"/>
                      <a:r>
                        <a:rPr lang="en-US" sz="1600" b="1" dirty="0">
                          <a:effectLst/>
                          <a:latin typeface="+mn-lt"/>
                        </a:rPr>
                        <a:t>Interim 1: </a:t>
                      </a:r>
                      <a:r>
                        <a:rPr lang="en-US" sz="1600" dirty="0">
                          <a:effectLst/>
                          <a:latin typeface="+mn-lt"/>
                        </a:rPr>
                        <a:t>60 mins. max</a:t>
                      </a:r>
                      <a:br>
                        <a:rPr lang="en-US" sz="1600" dirty="0">
                          <a:effectLst/>
                          <a:latin typeface="+mn-lt"/>
                        </a:rPr>
                      </a:br>
                      <a:r>
                        <a:rPr lang="en-US" sz="1600" b="1" dirty="0">
                          <a:effectLst/>
                          <a:latin typeface="+mn-lt"/>
                        </a:rPr>
                        <a:t>Interim 2: </a:t>
                      </a:r>
                      <a:r>
                        <a:rPr lang="en-US" sz="1600" dirty="0">
                          <a:effectLst/>
                          <a:latin typeface="+mn-lt"/>
                        </a:rPr>
                        <a:t>90 mins. max</a:t>
                      </a:r>
                    </a:p>
                  </a:txBody>
                  <a:tcPr marL="114300" marR="11430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fontAlgn="t"/>
                      <a:r>
                        <a:rPr lang="en-US" sz="1600" b="1" dirty="0">
                          <a:effectLst/>
                          <a:latin typeface="+mn-lt"/>
                        </a:rPr>
                        <a:t>All tests:</a:t>
                      </a:r>
                      <a:r>
                        <a:rPr lang="en-US" sz="1600" dirty="0">
                          <a:effectLst/>
                          <a:latin typeface="+mn-lt"/>
                        </a:rPr>
                        <a:t> 60 mins. max</a:t>
                      </a:r>
                    </a:p>
                  </a:txBody>
                  <a:tcPr marL="114300" marR="11430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580225">
                <a:tc>
                  <a:txBody>
                    <a:bodyPr/>
                    <a:lstStyle/>
                    <a:p>
                      <a:pPr algn="l" fontAlgn="t"/>
                      <a:r>
                        <a:rPr lang="en-US" sz="1800" b="1">
                          <a:solidFill>
                            <a:schemeClr val="tx1"/>
                          </a:solidFill>
                          <a:effectLst/>
                          <a:latin typeface="+mn-lt"/>
                        </a:rPr>
                        <a:t>Tested Grade/Course</a:t>
                      </a:r>
                    </a:p>
                  </a:txBody>
                  <a:tcPr marL="114300" marR="11430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fontAlgn="t"/>
                      <a:r>
                        <a:rPr lang="en-US" sz="1600" dirty="0">
                          <a:effectLst/>
                          <a:latin typeface="+mn-lt"/>
                        </a:rPr>
                        <a:t>Grades 3</a:t>
                      </a:r>
                      <a:r>
                        <a:rPr lang="en-US" sz="1600" dirty="0">
                          <a:effectLst/>
                          <a:latin typeface="+mn-lt"/>
                          <a:cs typeface="Calibri Light"/>
                        </a:rPr>
                        <a:t>−</a:t>
                      </a:r>
                      <a:r>
                        <a:rPr lang="en-US" sz="1600" dirty="0">
                          <a:effectLst/>
                          <a:latin typeface="+mn-lt"/>
                        </a:rPr>
                        <a:t>8, 11</a:t>
                      </a:r>
                    </a:p>
                  </a:txBody>
                  <a:tcPr marL="114300" marR="11430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fontAlgn="t"/>
                      <a:r>
                        <a:rPr lang="en-US" sz="1600" dirty="0">
                          <a:effectLst/>
                          <a:latin typeface="+mn-lt"/>
                        </a:rPr>
                        <a:t>Grades 3</a:t>
                      </a:r>
                      <a:r>
                        <a:rPr lang="en-US" sz="1600" dirty="0">
                          <a:effectLst/>
                          <a:latin typeface="+mn-lt"/>
                          <a:cs typeface="Calibri Light"/>
                        </a:rPr>
                        <a:t>−</a:t>
                      </a:r>
                      <a:r>
                        <a:rPr lang="en-US" sz="1600" dirty="0">
                          <a:effectLst/>
                          <a:latin typeface="+mn-lt"/>
                        </a:rPr>
                        <a:t>8, Algebra I &amp; II, Geometry</a:t>
                      </a:r>
                    </a:p>
                  </a:txBody>
                  <a:tcPr marL="114300" marR="11430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2378923">
                <a:tc>
                  <a:txBody>
                    <a:bodyPr/>
                    <a:lstStyle/>
                    <a:p>
                      <a:pPr algn="l" fontAlgn="t"/>
                      <a:r>
                        <a:rPr lang="en-US" sz="1800" b="1" dirty="0">
                          <a:solidFill>
                            <a:schemeClr val="tx1"/>
                          </a:solidFill>
                          <a:effectLst/>
                          <a:latin typeface="+mn-lt"/>
                        </a:rPr>
                        <a:t>Testing Window</a:t>
                      </a:r>
                      <a:br>
                        <a:rPr lang="en-US" sz="1800" b="1" dirty="0">
                          <a:solidFill>
                            <a:schemeClr val="tx1"/>
                          </a:solidFill>
                          <a:effectLst/>
                          <a:latin typeface="+mn-lt"/>
                        </a:rPr>
                      </a:br>
                      <a:br>
                        <a:rPr lang="en-US" sz="1800" b="1" dirty="0">
                          <a:solidFill>
                            <a:schemeClr val="tx1"/>
                          </a:solidFill>
                          <a:effectLst/>
                          <a:latin typeface="+mn-lt"/>
                        </a:rPr>
                      </a:br>
                      <a:endParaRPr lang="en-US" sz="1800" b="1" i="1" dirty="0">
                        <a:solidFill>
                          <a:schemeClr val="tx1"/>
                        </a:solidFill>
                        <a:effectLst/>
                        <a:latin typeface="+mn-lt"/>
                      </a:endParaRPr>
                    </a:p>
                  </a:txBody>
                  <a:tcPr marL="114300" marR="11430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fontAlgn="t"/>
                      <a:r>
                        <a:rPr lang="en-US" sz="1600" b="1" dirty="0">
                          <a:effectLst/>
                          <a:latin typeface="+mn-lt"/>
                        </a:rPr>
                        <a:t>Interim 1:</a:t>
                      </a:r>
                      <a:br>
                        <a:rPr lang="en-US" sz="1600" dirty="0">
                          <a:effectLst/>
                          <a:latin typeface="+mn-lt"/>
                        </a:rPr>
                      </a:br>
                      <a:r>
                        <a:rPr lang="en-US" sz="1600" b="0" i="0" u="none" strike="noStrike" noProof="0" dirty="0">
                          <a:effectLst/>
                          <a:latin typeface="+mn-lt"/>
                        </a:rPr>
                        <a:t>Oct</a:t>
                      </a:r>
                      <a:r>
                        <a:rPr lang="en-US" sz="1600" b="0" i="0" u="none" strike="noStrike" noProof="0" dirty="0">
                          <a:effectLst/>
                        </a:rPr>
                        <a:t>. 28 - Dec. 20, 2024</a:t>
                      </a:r>
                      <a:br>
                        <a:rPr lang="en-US" sz="1600" dirty="0">
                          <a:effectLst/>
                          <a:latin typeface="+mn-lt"/>
                        </a:rPr>
                      </a:br>
                      <a:br>
                        <a:rPr lang="en-US" sz="1600" dirty="0">
                          <a:effectLst/>
                          <a:latin typeface="+mn-lt"/>
                        </a:rPr>
                      </a:br>
                      <a:r>
                        <a:rPr lang="en-US" sz="1600" b="1" dirty="0">
                          <a:effectLst/>
                          <a:latin typeface="+mn-lt"/>
                        </a:rPr>
                        <a:t>Interim 2:</a:t>
                      </a:r>
                      <a:endParaRPr lang="en-US" sz="1600" dirty="0">
                        <a:effectLst/>
                        <a:latin typeface="+mn-lt"/>
                      </a:endParaRPr>
                    </a:p>
                    <a:p>
                      <a:pPr lvl="0">
                        <a:buNone/>
                      </a:pPr>
                      <a:r>
                        <a:rPr lang="en-US" sz="1600" b="0" i="0" u="none" strike="noStrike" noProof="0" dirty="0">
                          <a:effectLst/>
                        </a:rPr>
                        <a:t>Jan. 28 - Mar. 7, 2025</a:t>
                      </a:r>
                      <a:endParaRPr lang="en-US" sz="2000" dirty="0"/>
                    </a:p>
                    <a:p>
                      <a:pPr lvl="0">
                        <a:buNone/>
                      </a:pPr>
                      <a:endParaRPr lang="en-US" sz="1400" b="1" dirty="0">
                        <a:effectLst/>
                        <a:latin typeface="+mn-lt"/>
                      </a:endParaRPr>
                    </a:p>
                    <a:p>
                      <a:pPr lvl="0">
                        <a:buNone/>
                      </a:pPr>
                      <a:br>
                        <a:rPr lang="en-US" sz="1400" dirty="0">
                          <a:effectLst/>
                          <a:latin typeface="+mn-lt"/>
                        </a:rPr>
                      </a:br>
                      <a:endParaRPr lang="en-US" sz="1400" dirty="0">
                        <a:effectLst/>
                        <a:latin typeface="+mn-lt"/>
                      </a:endParaRPr>
                    </a:p>
                  </a:txBody>
                  <a:tcPr marL="114300" marR="11430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fontAlgn="t"/>
                      <a:r>
                        <a:rPr lang="en-US" sz="1600" b="1" dirty="0">
                          <a:effectLst/>
                          <a:latin typeface="+mn-lt"/>
                        </a:rPr>
                        <a:t>Interim 1:</a:t>
                      </a:r>
                      <a:endParaRPr lang="en-US" sz="1600" b="0" dirty="0">
                        <a:effectLst/>
                        <a:latin typeface="+mn-lt"/>
                      </a:endParaRPr>
                    </a:p>
                    <a:p>
                      <a:pPr lvl="0">
                        <a:buNone/>
                      </a:pPr>
                      <a:r>
                        <a:rPr lang="en-US" sz="1600" b="0" i="0" u="none" strike="noStrike" noProof="0" dirty="0">
                          <a:effectLst/>
                        </a:rPr>
                        <a:t>Oct. 7 - Nov. 1, 2024</a:t>
                      </a:r>
                      <a:br>
                        <a:rPr lang="en-US" sz="1600" b="0" i="0" u="none" strike="noStrike" noProof="0" dirty="0">
                          <a:solidFill>
                            <a:srgbClr val="000000"/>
                          </a:solidFill>
                          <a:effectLst/>
                          <a:latin typeface="+mn-lt"/>
                        </a:rPr>
                      </a:br>
                      <a:endParaRPr lang="en-US" sz="1600" b="0" i="0" u="none" strike="noStrike" noProof="0" dirty="0">
                        <a:solidFill>
                          <a:srgbClr val="000000"/>
                        </a:solidFill>
                        <a:effectLst/>
                        <a:latin typeface="+mn-lt"/>
                      </a:endParaRPr>
                    </a:p>
                    <a:p>
                      <a:pPr lvl="0">
                        <a:buNone/>
                      </a:pPr>
                      <a:r>
                        <a:rPr lang="en-US" sz="1600" b="1" dirty="0">
                          <a:effectLst/>
                          <a:latin typeface="+mn-lt"/>
                        </a:rPr>
                        <a:t>Interim 2: </a:t>
                      </a:r>
                      <a:endParaRPr lang="en-US" sz="1600" b="0" dirty="0">
                        <a:effectLst/>
                        <a:latin typeface="+mn-lt"/>
                      </a:endParaRPr>
                    </a:p>
                    <a:p>
                      <a:pPr lvl="0">
                        <a:buNone/>
                      </a:pPr>
                      <a:r>
                        <a:rPr lang="en-US" sz="1600" b="0" i="0" u="none" strike="noStrike" noProof="0" dirty="0">
                          <a:effectLst/>
                        </a:rPr>
                        <a:t>Nov. 11 - Dec. 20, 2024</a:t>
                      </a:r>
                      <a:br>
                        <a:rPr lang="en-US" sz="1600" b="1" dirty="0">
                          <a:effectLst/>
                          <a:latin typeface="+mn-lt"/>
                        </a:rPr>
                      </a:br>
                      <a:endParaRPr lang="en-US" sz="1600" b="0" dirty="0">
                        <a:effectLst/>
                        <a:latin typeface="+mn-lt"/>
                      </a:endParaRPr>
                    </a:p>
                    <a:p>
                      <a:pPr lvl="0">
                        <a:buNone/>
                      </a:pPr>
                      <a:r>
                        <a:rPr lang="en-US" sz="1600" b="1" dirty="0">
                          <a:effectLst/>
                          <a:latin typeface="+mn-lt"/>
                        </a:rPr>
                        <a:t>Interim 3:</a:t>
                      </a:r>
                    </a:p>
                    <a:p>
                      <a:pPr lvl="0">
                        <a:buNone/>
                      </a:pPr>
                      <a:r>
                        <a:rPr lang="en-US" sz="1600" b="0" i="0" u="none" strike="noStrike" noProof="0" dirty="0">
                          <a:effectLst/>
                        </a:rPr>
                        <a:t>Feb. 3 - Mar. 7, 2025</a:t>
                      </a:r>
                      <a:endParaRPr lang="en-US" sz="1600" b="1" dirty="0">
                        <a:effectLst/>
                        <a:latin typeface="+mn-lt"/>
                      </a:endParaRPr>
                    </a:p>
                    <a:p>
                      <a:pPr lvl="0">
                        <a:buNone/>
                      </a:pPr>
                      <a:br>
                        <a:rPr lang="en-US" sz="1400" dirty="0">
                          <a:effectLst/>
                          <a:latin typeface="+mn-lt"/>
                        </a:rPr>
                      </a:br>
                      <a:endParaRPr lang="en-US" sz="1400" dirty="0">
                        <a:effectLst/>
                        <a:latin typeface="+mn-lt"/>
                      </a:endParaRPr>
                    </a:p>
                  </a:txBody>
                  <a:tcPr marL="114300" marR="11430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6" name="Google Shape;454;p19">
            <a:extLst>
              <a:ext uri="{FF2B5EF4-FFF2-40B4-BE49-F238E27FC236}">
                <a16:creationId xmlns:a16="http://schemas.microsoft.com/office/drawing/2014/main" id="{AF2B2588-2B5A-4B50-801B-F09670CA7618}"/>
              </a:ext>
            </a:extLst>
          </p:cNvPr>
          <p:cNvSpPr txBox="1"/>
          <p:nvPr/>
        </p:nvSpPr>
        <p:spPr>
          <a:xfrm>
            <a:off x="1183729" y="2373527"/>
            <a:ext cx="3306628" cy="3544711"/>
          </a:xfrm>
          <a:prstGeom prst="rect">
            <a:avLst/>
          </a:prstGeom>
          <a:solidFill>
            <a:srgbClr val="000000">
              <a:alpha val="0"/>
            </a:srgb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0" i="0" u="none" strike="noStrike" cap="none" dirty="0">
                <a:latin typeface="Open Sans Light" panose="020B0306030504020204" pitchFamily="34" charset="0"/>
                <a:ea typeface="Open Sans Light" panose="020B0306030504020204" pitchFamily="34" charset="0"/>
                <a:cs typeface="Open Sans Light" panose="020B0306030504020204" pitchFamily="34" charset="0"/>
                <a:sym typeface="Calibri"/>
              </a:rPr>
              <a:t>Each school should determine the appropriate time </a:t>
            </a:r>
            <a:r>
              <a:rPr lang="en-US" sz="2200" b="0" i="1" u="none" strike="noStrike" cap="none" dirty="0">
                <a:latin typeface="Open Sans Light" panose="020B0306030504020204" pitchFamily="34" charset="0"/>
                <a:ea typeface="Open Sans Light" panose="020B0306030504020204" pitchFamily="34" charset="0"/>
                <a:cs typeface="Open Sans Light" panose="020B0306030504020204" pitchFamily="34" charset="0"/>
                <a:sym typeface="Calibri"/>
              </a:rPr>
              <a:t>within the administration window </a:t>
            </a:r>
            <a:r>
              <a:rPr lang="en-US" sz="2200" b="0" i="0" u="none" strike="noStrike" cap="none" dirty="0">
                <a:latin typeface="Open Sans Light" panose="020B0306030504020204" pitchFamily="34" charset="0"/>
                <a:ea typeface="Open Sans Light" panose="020B0306030504020204" pitchFamily="34" charset="0"/>
                <a:cs typeface="Open Sans Light" panose="020B0306030504020204" pitchFamily="34" charset="0"/>
                <a:sym typeface="Calibri"/>
              </a:rPr>
              <a:t>to test for each Interim assessment.</a:t>
            </a:r>
          </a:p>
        </p:txBody>
      </p:sp>
    </p:spTree>
    <p:custDataLst>
      <p:tags r:id="rId1"/>
    </p:custDataLst>
    <p:extLst>
      <p:ext uri="{BB962C8B-B14F-4D97-AF65-F5344CB8AC3E}">
        <p14:creationId xmlns:p14="http://schemas.microsoft.com/office/powerpoint/2010/main" val="3849249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Key Dates</a:t>
            </a:r>
          </a:p>
        </p:txBody>
      </p:sp>
      <p:sp>
        <p:nvSpPr>
          <p:cNvPr id="5" name="Slide Number Placeholder 2">
            <a:extLst>
              <a:ext uri="{FF2B5EF4-FFF2-40B4-BE49-F238E27FC236}">
                <a16:creationId xmlns:a16="http://schemas.microsoft.com/office/drawing/2014/main" id="{3AE42A4F-DBB6-4ABC-9F0D-7D82A4B08E50}"/>
              </a:ext>
            </a:extLst>
          </p:cNvPr>
          <p:cNvSpPr>
            <a:spLocks noGrp="1"/>
          </p:cNvSpPr>
          <p:nvPr>
            <p:ph type="sldNum" sz="quarter" idx="15"/>
          </p:nvPr>
        </p:nvSpPr>
        <p:spPr/>
        <p:txBody>
          <a:bodyPr/>
          <a:lstStyle/>
          <a:p>
            <a:fld id="{DEE62800-5F1C-45B1-BAA1-436A6B68D5BA}" type="slidenum">
              <a:rPr lang="en-US" smtClean="0"/>
              <a:pPr/>
              <a:t>11</a:t>
            </a:fld>
            <a:endParaRPr lang="en-US"/>
          </a:p>
        </p:txBody>
      </p:sp>
      <p:sp>
        <p:nvSpPr>
          <p:cNvPr id="8" name="Google Shape;287;p33">
            <a:extLst>
              <a:ext uri="{FF2B5EF4-FFF2-40B4-BE49-F238E27FC236}">
                <a16:creationId xmlns:a16="http://schemas.microsoft.com/office/drawing/2014/main" id="{45DA3A53-AE89-4F68-B9C9-83DB93B44DD8}"/>
              </a:ext>
            </a:extLst>
          </p:cNvPr>
          <p:cNvSpPr txBox="1"/>
          <p:nvPr/>
        </p:nvSpPr>
        <p:spPr>
          <a:xfrm>
            <a:off x="4173163" y="4209401"/>
            <a:ext cx="3845674" cy="511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2400" b="1" i="0" u="none" strike="noStrike" cap="none">
                <a:latin typeface="Open Sans Light" panose="020B0306030504020204" pitchFamily="34" charset="0"/>
                <a:ea typeface="Open Sans Light" panose="020B0306030504020204" pitchFamily="34" charset="0"/>
                <a:cs typeface="Open Sans Light" panose="020B0306030504020204" pitchFamily="34" charset="0"/>
                <a:sym typeface="Calibri"/>
              </a:rPr>
              <a:t>Mathe</a:t>
            </a:r>
            <a:r>
              <a:rPr lang="en-US" sz="2400" b="1">
                <a:latin typeface="Open Sans Light" panose="020B0306030504020204" pitchFamily="34" charset="0"/>
                <a:ea typeface="Open Sans Light" panose="020B0306030504020204" pitchFamily="34" charset="0"/>
                <a:cs typeface="Open Sans Light" panose="020B0306030504020204" pitchFamily="34" charset="0"/>
                <a:sym typeface="Calibri"/>
              </a:rPr>
              <a:t>matics</a:t>
            </a:r>
            <a:endParaRPr lang="en-US" sz="3000" b="1" i="0" u="none" strike="noStrike" cap="none">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p:sp>
        <p:nvSpPr>
          <p:cNvPr id="9" name="Google Shape;287;p33">
            <a:extLst>
              <a:ext uri="{FF2B5EF4-FFF2-40B4-BE49-F238E27FC236}">
                <a16:creationId xmlns:a16="http://schemas.microsoft.com/office/drawing/2014/main" id="{0B61940E-8AC2-4025-8C3B-9B3A903C4653}"/>
              </a:ext>
            </a:extLst>
          </p:cNvPr>
          <p:cNvSpPr txBox="1"/>
          <p:nvPr/>
        </p:nvSpPr>
        <p:spPr>
          <a:xfrm>
            <a:off x="4173163" y="1860667"/>
            <a:ext cx="3845674" cy="511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2400" b="1" i="0" u="none" strike="noStrike" cap="none">
                <a:latin typeface="Open Sans Light" panose="020B0306030504020204" pitchFamily="34" charset="0"/>
                <a:ea typeface="Open Sans Light" panose="020B0306030504020204" pitchFamily="34" charset="0"/>
                <a:cs typeface="Open Sans Light" panose="020B0306030504020204" pitchFamily="34" charset="0"/>
                <a:sym typeface="Calibri"/>
              </a:rPr>
              <a:t>ELA</a:t>
            </a:r>
          </a:p>
        </p:txBody>
      </p:sp>
      <p:graphicFrame>
        <p:nvGraphicFramePr>
          <p:cNvPr id="2" name="Table 5">
            <a:extLst>
              <a:ext uri="{FF2B5EF4-FFF2-40B4-BE49-F238E27FC236}">
                <a16:creationId xmlns:a16="http://schemas.microsoft.com/office/drawing/2014/main" id="{D155E199-CB86-AFF8-51D2-C8B420EBFDBF}"/>
              </a:ext>
            </a:extLst>
          </p:cNvPr>
          <p:cNvGraphicFramePr>
            <a:graphicFrameLocks noGrp="1"/>
          </p:cNvGraphicFramePr>
          <p:nvPr>
            <p:extLst>
              <p:ext uri="{D42A27DB-BD31-4B8C-83A1-F6EECF244321}">
                <p14:modId xmlns:p14="http://schemas.microsoft.com/office/powerpoint/2010/main" val="2566204136"/>
              </p:ext>
            </p:extLst>
          </p:nvPr>
        </p:nvGraphicFramePr>
        <p:xfrm>
          <a:off x="838200" y="2372466"/>
          <a:ext cx="10515600" cy="987483"/>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969919">
                  <a:extLst>
                    <a:ext uri="{9D8B030D-6E8A-4147-A177-3AD203B41FA5}">
                      <a16:colId xmlns:a16="http://schemas.microsoft.com/office/drawing/2014/main" val="1911661840"/>
                    </a:ext>
                  </a:extLst>
                </a:gridCol>
                <a:gridCol w="4040481">
                  <a:extLst>
                    <a:ext uri="{9D8B030D-6E8A-4147-A177-3AD203B41FA5}">
                      <a16:colId xmlns:a16="http://schemas.microsoft.com/office/drawing/2014/main" val="3136337484"/>
                    </a:ext>
                  </a:extLst>
                </a:gridCol>
                <a:gridCol w="3505200">
                  <a:extLst>
                    <a:ext uri="{9D8B030D-6E8A-4147-A177-3AD203B41FA5}">
                      <a16:colId xmlns:a16="http://schemas.microsoft.com/office/drawing/2014/main" val="791325703"/>
                    </a:ext>
                  </a:extLst>
                </a:gridCol>
              </a:tblGrid>
              <a:tr h="542956">
                <a:tc>
                  <a:txBody>
                    <a:bodyPr/>
                    <a:lstStyle/>
                    <a:p>
                      <a:pPr algn="l"/>
                      <a:r>
                        <a:rPr lang="en-US" sz="1600" b="1" dirty="0"/>
                        <a:t>Testing Window</a:t>
                      </a:r>
                    </a:p>
                  </a:txBody>
                  <a:tcPr anchor="ctr">
                    <a:solidFill>
                      <a:schemeClr val="accent6"/>
                    </a:solidFill>
                  </a:tcPr>
                </a:tc>
                <a:tc>
                  <a:txBody>
                    <a:bodyPr/>
                    <a:lstStyle/>
                    <a:p>
                      <a:pPr algn="l"/>
                      <a:r>
                        <a:rPr lang="en-US" sz="1600" b="1" dirty="0">
                          <a:solidFill>
                            <a:schemeClr val="tx1"/>
                          </a:solidFill>
                        </a:rPr>
                        <a:t>October 28 - December 20, 2024</a:t>
                      </a:r>
                      <a:endParaRPr lang="en-US" sz="1600" b="1" dirty="0">
                        <a:solidFill>
                          <a:schemeClr val="tx1"/>
                        </a:solidFill>
                        <a:highlight>
                          <a:srgbClr val="FFFF00"/>
                        </a:highlight>
                      </a:endParaRPr>
                    </a:p>
                  </a:txBody>
                  <a:tcPr anchor="ctr">
                    <a:solidFill>
                      <a:schemeClr val="accent2"/>
                    </a:solidFill>
                  </a:tcPr>
                </a:tc>
                <a:tc>
                  <a:txBody>
                    <a:bodyPr/>
                    <a:lstStyle/>
                    <a:p>
                      <a:pPr algn="l"/>
                      <a:r>
                        <a:rPr lang="en-US" sz="1600" b="1" dirty="0">
                          <a:solidFill>
                            <a:schemeClr val="tx1"/>
                          </a:solidFill>
                        </a:rPr>
                        <a:t>January 28 - March 7, 2025</a:t>
                      </a:r>
                      <a:endParaRPr lang="en-US" sz="1600" b="1" dirty="0">
                        <a:solidFill>
                          <a:schemeClr val="tx1"/>
                        </a:solidFill>
                        <a:highlight>
                          <a:srgbClr val="FFFF00"/>
                        </a:highlight>
                      </a:endParaRPr>
                    </a:p>
                  </a:txBody>
                  <a:tcPr anchor="ctr">
                    <a:solidFill>
                      <a:schemeClr val="accent2"/>
                    </a:solidFill>
                  </a:tcPr>
                </a:tc>
                <a:extLst>
                  <a:ext uri="{0D108BD9-81ED-4DB2-BD59-A6C34878D82A}">
                    <a16:rowId xmlns:a16="http://schemas.microsoft.com/office/drawing/2014/main" val="1411067744"/>
                  </a:ext>
                </a:extLst>
              </a:tr>
              <a:tr h="444527">
                <a:tc>
                  <a:txBody>
                    <a:bodyPr/>
                    <a:lstStyle/>
                    <a:p>
                      <a:pPr algn="l"/>
                      <a:r>
                        <a:rPr lang="en-US" sz="1600" b="1" dirty="0"/>
                        <a:t>Online Reports Posted</a:t>
                      </a:r>
                    </a:p>
                  </a:txBody>
                  <a:tcPr anchor="ctr">
                    <a:solidFill>
                      <a:schemeClr val="accent6"/>
                    </a:solidFill>
                  </a:tcPr>
                </a:tc>
                <a:tc>
                  <a:txBody>
                    <a:bodyPr/>
                    <a:lstStyle/>
                    <a:p>
                      <a:pPr algn="l"/>
                      <a:r>
                        <a:rPr lang="en-US" sz="1600" b="0" dirty="0"/>
                        <a:t>11/4/2024</a:t>
                      </a:r>
                      <a:endParaRPr lang="en-US" sz="1600" b="0" dirty="0">
                        <a:highlight>
                          <a:srgbClr val="FFFF00"/>
                        </a:highlight>
                      </a:endParaRPr>
                    </a:p>
                  </a:txBody>
                  <a:tcPr anchor="ctr">
                    <a:solidFill>
                      <a:schemeClr val="accent6">
                        <a:lumMod val="20000"/>
                        <a:lumOff val="80000"/>
                      </a:schemeClr>
                    </a:solidFill>
                  </a:tcPr>
                </a:tc>
                <a:tc>
                  <a:txBody>
                    <a:bodyPr/>
                    <a:lstStyle/>
                    <a:p>
                      <a:pPr algn="l"/>
                      <a:r>
                        <a:rPr lang="en-US" sz="1600" b="0" dirty="0"/>
                        <a:t>2/4/2025</a:t>
                      </a:r>
                      <a:endParaRPr lang="en-US" sz="1600" b="0" dirty="0">
                        <a:highlight>
                          <a:srgbClr val="FFFF00"/>
                        </a:highlight>
                      </a:endParaRPr>
                    </a:p>
                  </a:txBody>
                  <a:tcPr anchor="ctr">
                    <a:solidFill>
                      <a:schemeClr val="accent6">
                        <a:lumMod val="20000"/>
                        <a:lumOff val="80000"/>
                      </a:schemeClr>
                    </a:solidFill>
                  </a:tcPr>
                </a:tc>
                <a:extLst>
                  <a:ext uri="{0D108BD9-81ED-4DB2-BD59-A6C34878D82A}">
                    <a16:rowId xmlns:a16="http://schemas.microsoft.com/office/drawing/2014/main" val="1966726555"/>
                  </a:ext>
                </a:extLst>
              </a:tr>
            </a:tbl>
          </a:graphicData>
        </a:graphic>
      </p:graphicFrame>
      <p:graphicFrame>
        <p:nvGraphicFramePr>
          <p:cNvPr id="6" name="Table 5">
            <a:extLst>
              <a:ext uri="{FF2B5EF4-FFF2-40B4-BE49-F238E27FC236}">
                <a16:creationId xmlns:a16="http://schemas.microsoft.com/office/drawing/2014/main" id="{0C99E9B8-5FB4-4640-5D13-A05510441101}"/>
              </a:ext>
            </a:extLst>
          </p:cNvPr>
          <p:cNvGraphicFramePr>
            <a:graphicFrameLocks noGrp="1"/>
          </p:cNvGraphicFramePr>
          <p:nvPr>
            <p:extLst>
              <p:ext uri="{D42A27DB-BD31-4B8C-83A1-F6EECF244321}">
                <p14:modId xmlns:p14="http://schemas.microsoft.com/office/powerpoint/2010/main" val="1889821052"/>
              </p:ext>
            </p:extLst>
          </p:nvPr>
        </p:nvGraphicFramePr>
        <p:xfrm>
          <a:off x="838200" y="4681139"/>
          <a:ext cx="10515600" cy="957522"/>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130911">
                  <a:extLst>
                    <a:ext uri="{9D8B030D-6E8A-4147-A177-3AD203B41FA5}">
                      <a16:colId xmlns:a16="http://schemas.microsoft.com/office/drawing/2014/main" val="1911661840"/>
                    </a:ext>
                  </a:extLst>
                </a:gridCol>
                <a:gridCol w="2796988">
                  <a:extLst>
                    <a:ext uri="{9D8B030D-6E8A-4147-A177-3AD203B41FA5}">
                      <a16:colId xmlns:a16="http://schemas.microsoft.com/office/drawing/2014/main" val="3136337484"/>
                    </a:ext>
                  </a:extLst>
                </a:gridCol>
                <a:gridCol w="3173506">
                  <a:extLst>
                    <a:ext uri="{9D8B030D-6E8A-4147-A177-3AD203B41FA5}">
                      <a16:colId xmlns:a16="http://schemas.microsoft.com/office/drawing/2014/main" val="791325703"/>
                    </a:ext>
                  </a:extLst>
                </a:gridCol>
                <a:gridCol w="2414195">
                  <a:extLst>
                    <a:ext uri="{9D8B030D-6E8A-4147-A177-3AD203B41FA5}">
                      <a16:colId xmlns:a16="http://schemas.microsoft.com/office/drawing/2014/main" val="266812984"/>
                    </a:ext>
                  </a:extLst>
                </a:gridCol>
              </a:tblGrid>
              <a:tr h="216562">
                <a:tc>
                  <a:txBody>
                    <a:bodyPr/>
                    <a:lstStyle/>
                    <a:p>
                      <a:r>
                        <a:rPr lang="en-US" sz="1600" b="1" dirty="0"/>
                        <a:t>Testing Window</a:t>
                      </a:r>
                    </a:p>
                  </a:txBody>
                  <a:tcPr anchor="ctr">
                    <a:solidFill>
                      <a:schemeClr val="accent6"/>
                    </a:solidFill>
                  </a:tcPr>
                </a:tc>
                <a:tc>
                  <a:txBody>
                    <a:bodyPr/>
                    <a:lstStyle/>
                    <a:p>
                      <a:r>
                        <a:rPr lang="en-US" sz="1600" b="1" dirty="0">
                          <a:solidFill>
                            <a:schemeClr val="tx1"/>
                          </a:solidFill>
                        </a:rPr>
                        <a:t>October 7 - November 1, 2024</a:t>
                      </a:r>
                      <a:endParaRPr lang="en-US" sz="1600" b="1" dirty="0">
                        <a:solidFill>
                          <a:schemeClr val="tx1"/>
                        </a:solidFill>
                        <a:highlight>
                          <a:srgbClr val="FFFF00"/>
                        </a:highlight>
                      </a:endParaRPr>
                    </a:p>
                  </a:txBody>
                  <a:tcPr anchor="ctr">
                    <a:solidFill>
                      <a:schemeClr val="accent2"/>
                    </a:solidFill>
                  </a:tcPr>
                </a:tc>
                <a:tc>
                  <a:txBody>
                    <a:bodyPr/>
                    <a:lstStyle/>
                    <a:p>
                      <a:r>
                        <a:rPr lang="da-DK" sz="1600" b="1" dirty="0">
                          <a:solidFill>
                            <a:schemeClr val="tx1"/>
                          </a:solidFill>
                        </a:rPr>
                        <a:t>November 11 - December 20, 2024</a:t>
                      </a:r>
                      <a:endParaRPr lang="en-US" sz="1600" b="1" dirty="0">
                        <a:solidFill>
                          <a:schemeClr val="tx1"/>
                        </a:solidFill>
                        <a:highlight>
                          <a:srgbClr val="FFFF00"/>
                        </a:highlight>
                      </a:endParaRP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February 3 - March 7, 2025</a:t>
                      </a:r>
                      <a:endParaRPr lang="en-US" sz="1600" b="1" dirty="0">
                        <a:solidFill>
                          <a:schemeClr val="tx1"/>
                        </a:solidFill>
                        <a:highlight>
                          <a:srgbClr val="FFFF00"/>
                        </a:highlight>
                      </a:endParaRPr>
                    </a:p>
                  </a:txBody>
                  <a:tcPr anchor="ctr">
                    <a:solidFill>
                      <a:schemeClr val="accent2"/>
                    </a:solidFill>
                  </a:tcPr>
                </a:tc>
                <a:extLst>
                  <a:ext uri="{0D108BD9-81ED-4DB2-BD59-A6C34878D82A}">
                    <a16:rowId xmlns:a16="http://schemas.microsoft.com/office/drawing/2014/main" val="1411067744"/>
                  </a:ext>
                </a:extLst>
              </a:tr>
              <a:tr h="378402">
                <a:tc>
                  <a:txBody>
                    <a:bodyPr/>
                    <a:lstStyle/>
                    <a:p>
                      <a:r>
                        <a:rPr lang="en-US" sz="1600" b="1" dirty="0"/>
                        <a:t>Online Reports Posted</a:t>
                      </a:r>
                    </a:p>
                  </a:txBody>
                  <a:tcPr anchor="ctr">
                    <a:solidFill>
                      <a:schemeClr val="accent6"/>
                    </a:solidFill>
                  </a:tcPr>
                </a:tc>
                <a:tc>
                  <a:txBody>
                    <a:bodyPr/>
                    <a:lstStyle/>
                    <a:p>
                      <a:r>
                        <a:rPr lang="en-US" sz="1600" b="0" dirty="0"/>
                        <a:t>10/14/2024</a:t>
                      </a:r>
                      <a:endParaRPr lang="en-US" sz="1600" b="0" dirty="0">
                        <a:highlight>
                          <a:srgbClr val="FFFF00"/>
                        </a:highlight>
                      </a:endParaRPr>
                    </a:p>
                  </a:txBody>
                  <a:tcPr anchor="ctr">
                    <a:solidFill>
                      <a:schemeClr val="accent6">
                        <a:lumMod val="20000"/>
                        <a:lumOff val="80000"/>
                      </a:schemeClr>
                    </a:solidFill>
                  </a:tcPr>
                </a:tc>
                <a:tc>
                  <a:txBody>
                    <a:bodyPr/>
                    <a:lstStyle/>
                    <a:p>
                      <a:r>
                        <a:rPr lang="en-US" sz="1600" b="0" dirty="0"/>
                        <a:t>11/18/2024</a:t>
                      </a:r>
                      <a:endParaRPr lang="en-US" sz="1600" b="0" dirty="0">
                        <a:highlight>
                          <a:srgbClr val="FFFF00"/>
                        </a:highlight>
                      </a:endParaRPr>
                    </a:p>
                  </a:txBody>
                  <a:tcPr anchor="ctr">
                    <a:solidFill>
                      <a:schemeClr val="accent6">
                        <a:lumMod val="20000"/>
                        <a:lumOff val="80000"/>
                      </a:schemeClr>
                    </a:solidFill>
                  </a:tcPr>
                </a:tc>
                <a:tc>
                  <a:txBody>
                    <a:bodyPr/>
                    <a:lstStyle/>
                    <a:p>
                      <a:r>
                        <a:rPr lang="en-US" sz="1600" b="0" dirty="0"/>
                        <a:t>2/10/2025</a:t>
                      </a:r>
                      <a:endParaRPr lang="en-US" sz="1600" b="0" dirty="0">
                        <a:highlight>
                          <a:srgbClr val="FFFF00"/>
                        </a:highlight>
                      </a:endParaRPr>
                    </a:p>
                  </a:txBody>
                  <a:tcPr anchor="ctr">
                    <a:solidFill>
                      <a:schemeClr val="accent6">
                        <a:lumMod val="20000"/>
                        <a:lumOff val="80000"/>
                      </a:schemeClr>
                    </a:solidFill>
                  </a:tcPr>
                </a:tc>
                <a:extLst>
                  <a:ext uri="{0D108BD9-81ED-4DB2-BD59-A6C34878D82A}">
                    <a16:rowId xmlns:a16="http://schemas.microsoft.com/office/drawing/2014/main" val="1966726555"/>
                  </a:ext>
                </a:extLst>
              </a:tr>
            </a:tbl>
          </a:graphicData>
        </a:graphic>
      </p:graphicFrame>
    </p:spTree>
    <p:custDataLst>
      <p:tags r:id="rId1"/>
    </p:custDataLst>
    <p:extLst>
      <p:ext uri="{BB962C8B-B14F-4D97-AF65-F5344CB8AC3E}">
        <p14:creationId xmlns:p14="http://schemas.microsoft.com/office/powerpoint/2010/main" val="2826760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l"/>
            <a:r>
              <a:rPr lang="en-US" sz="4000" b="1">
                <a:ea typeface="Open Sans Light" panose="020B0306030504020204" pitchFamily="34" charset="0"/>
                <a:cs typeface="Open Sans Light" panose="020B0306030504020204" pitchFamily="34" charset="0"/>
              </a:rPr>
              <a:t>Format and Delivery Mode</a:t>
            </a:r>
          </a:p>
        </p:txBody>
      </p:sp>
      <p:sp>
        <p:nvSpPr>
          <p:cNvPr id="2" name="Content Placeholder 1">
            <a:extLst>
              <a:ext uri="{FF2B5EF4-FFF2-40B4-BE49-F238E27FC236}">
                <a16:creationId xmlns:a16="http://schemas.microsoft.com/office/drawing/2014/main" id="{83C1B8B7-5906-44C5-8BFB-C489BDB1888E}"/>
              </a:ext>
            </a:extLst>
          </p:cNvPr>
          <p:cNvSpPr>
            <a:spLocks noGrp="1"/>
          </p:cNvSpPr>
          <p:nvPr>
            <p:ph sz="quarter" idx="16"/>
          </p:nvPr>
        </p:nvSpPr>
        <p:spPr/>
        <p:txBody>
          <a:bodyPr/>
          <a:lstStyle/>
          <a:p>
            <a:pPr lvl="0" algn="l" defTabSz="914400" rtl="0" eaLnBrk="1" latinLnBrk="0" hangingPunct="1">
              <a:lnSpc>
                <a:spcPct val="100000"/>
              </a:lnSpc>
              <a:spcBef>
                <a:spcPts val="300"/>
              </a:spcBef>
              <a:spcAft>
                <a:spcPts val="0"/>
              </a:spcAft>
            </a:pPr>
            <a:r>
              <a:rPr lang="en-US" sz="2400" b="0" kern="1200" dirty="0">
                <a:solidFill>
                  <a:schemeClr val="tx1"/>
                </a:solidFill>
              </a:rPr>
              <a:t>Standard</a:t>
            </a:r>
            <a:r>
              <a:rPr lang="en-US" sz="2400" b="0" kern="1200" baseline="0" dirty="0">
                <a:solidFill>
                  <a:schemeClr val="tx1"/>
                </a:solidFill>
              </a:rPr>
              <a:t> form: </a:t>
            </a:r>
            <a:r>
              <a:rPr lang="en-US" sz="2400" b="0" kern="1200" dirty="0">
                <a:solidFill>
                  <a:schemeClr val="tx1"/>
                </a:solidFill>
              </a:rPr>
              <a:t>Online test forms </a:t>
            </a:r>
          </a:p>
          <a:p>
            <a:pPr lvl="0" algn="l" defTabSz="914400" rtl="0" eaLnBrk="1" latinLnBrk="0" hangingPunct="1">
              <a:lnSpc>
                <a:spcPct val="100000"/>
              </a:lnSpc>
              <a:spcBef>
                <a:spcPts val="300"/>
              </a:spcBef>
              <a:spcAft>
                <a:spcPts val="0"/>
              </a:spcAft>
            </a:pPr>
            <a:endParaRPr lang="en-US" sz="2400" b="0" kern="1200" dirty="0">
              <a:solidFill>
                <a:schemeClr val="tx1"/>
              </a:solidFill>
            </a:endParaRPr>
          </a:p>
          <a:p>
            <a:pPr lvl="0" algn="l" defTabSz="914400" rtl="0" eaLnBrk="1" latinLnBrk="0" hangingPunct="1">
              <a:lnSpc>
                <a:spcPct val="100000"/>
              </a:lnSpc>
              <a:spcBef>
                <a:spcPts val="300"/>
              </a:spcBef>
              <a:spcAft>
                <a:spcPts val="0"/>
              </a:spcAft>
            </a:pPr>
            <a:r>
              <a:rPr lang="en-US" sz="2400" b="0" kern="1200" dirty="0">
                <a:solidFill>
                  <a:schemeClr val="tx1"/>
                </a:solidFill>
              </a:rPr>
              <a:t>Accommodated versions:</a:t>
            </a:r>
          </a:p>
          <a:p>
            <a:pPr marL="457200" lvl="0" indent="-457200" algn="l" defTabSz="914400" rtl="0" eaLnBrk="1" latinLnBrk="0" hangingPunct="1">
              <a:lnSpc>
                <a:spcPct val="100000"/>
              </a:lnSpc>
              <a:spcBef>
                <a:spcPts val="300"/>
              </a:spcBef>
              <a:spcAft>
                <a:spcPts val="0"/>
              </a:spcAft>
              <a:buFont typeface="Wingdings" panose="05000000000000000000" pitchFamily="2" charset="2"/>
              <a:buChar char="§"/>
            </a:pPr>
            <a:r>
              <a:rPr lang="en-US" sz="2400" b="0" kern="1200" dirty="0">
                <a:solidFill>
                  <a:schemeClr val="tx1"/>
                </a:solidFill>
              </a:rPr>
              <a:t>Text-to-Speech</a:t>
            </a:r>
            <a:r>
              <a:rPr lang="en-US" sz="2400" b="0" kern="1200" baseline="0" dirty="0">
                <a:solidFill>
                  <a:schemeClr val="tx1"/>
                </a:solidFill>
              </a:rPr>
              <a:t> (TTS) forms available for all Math forms.</a:t>
            </a:r>
          </a:p>
          <a:p>
            <a:pPr marL="914400" lvl="1" indent="-457200" eaLnBrk="1" hangingPunct="1">
              <a:lnSpc>
                <a:spcPct val="100000"/>
              </a:lnSpc>
              <a:spcBef>
                <a:spcPts val="300"/>
              </a:spcBef>
              <a:spcAft>
                <a:spcPts val="0"/>
              </a:spcAft>
              <a:buFont typeface="Wingdings" panose="05000000000000000000" pitchFamily="2" charset="2"/>
              <a:buChar char="§"/>
            </a:pPr>
            <a:r>
              <a:rPr lang="en-US" sz="2200" b="1" u="sng" dirty="0"/>
              <a:t>No TTS forms available for ELA/Literacy forms.</a:t>
            </a:r>
            <a:r>
              <a:rPr lang="en-US" sz="2200" i="1" u="sng" dirty="0"/>
              <a:t> </a:t>
            </a:r>
            <a:endParaRPr lang="en-US" sz="2200" b="0" i="1" u="sng" kern="1200" baseline="0" dirty="0">
              <a:solidFill>
                <a:schemeClr val="tx1"/>
              </a:solidFill>
            </a:endParaRPr>
          </a:p>
          <a:p>
            <a:pPr marL="457200" lvl="0" indent="-457200" algn="l" defTabSz="914400" rtl="0" eaLnBrk="1" latinLnBrk="0" hangingPunct="1">
              <a:lnSpc>
                <a:spcPct val="100000"/>
              </a:lnSpc>
              <a:spcBef>
                <a:spcPts val="300"/>
              </a:spcBef>
              <a:spcAft>
                <a:spcPts val="0"/>
              </a:spcAft>
              <a:buFont typeface="Wingdings" panose="05000000000000000000" pitchFamily="2" charset="2"/>
              <a:buChar char="§"/>
            </a:pPr>
            <a:r>
              <a:rPr lang="en-US" sz="2400" b="0" kern="1200" dirty="0">
                <a:solidFill>
                  <a:schemeClr val="tx1"/>
                </a:solidFill>
              </a:rPr>
              <a:t>Paper-test</a:t>
            </a:r>
            <a:r>
              <a:rPr lang="en-US" sz="2400" b="0" kern="1200" baseline="0" dirty="0">
                <a:solidFill>
                  <a:schemeClr val="tx1"/>
                </a:solidFill>
              </a:rPr>
              <a:t> forms available to download locally for both ELA and Math (all grade levels/content areas).</a:t>
            </a:r>
          </a:p>
          <a:p>
            <a:pPr marL="457200" lvl="0" indent="-457200" algn="l" defTabSz="914400" rtl="0" eaLnBrk="1" latinLnBrk="0" hangingPunct="1">
              <a:lnSpc>
                <a:spcPct val="100000"/>
              </a:lnSpc>
              <a:spcBef>
                <a:spcPts val="300"/>
              </a:spcBef>
              <a:spcAft>
                <a:spcPts val="0"/>
              </a:spcAft>
              <a:buFont typeface="Wingdings" panose="05000000000000000000" pitchFamily="2" charset="2"/>
              <a:buChar char="§"/>
            </a:pPr>
            <a:endParaRPr lang="en-US" sz="2400" b="0" kern="1200" baseline="0" dirty="0">
              <a:solidFill>
                <a:schemeClr val="tx1"/>
              </a:solidFill>
            </a:endParaRPr>
          </a:p>
          <a:p>
            <a:pPr marR="0" lvl="0" algn="l" defTabSz="914400" rtl="0" eaLnBrk="1" fontAlgn="auto" latinLnBrk="0" hangingPunct="1">
              <a:lnSpc>
                <a:spcPct val="100000"/>
              </a:lnSpc>
              <a:spcBef>
                <a:spcPts val="300"/>
              </a:spcBef>
              <a:spcAft>
                <a:spcPts val="0"/>
              </a:spcAft>
              <a:buClrTx/>
              <a:buSzTx/>
              <a:tabLst/>
              <a:defRPr/>
            </a:pPr>
            <a:r>
              <a:rPr lang="en-US" sz="2400" b="0" kern="1200" dirty="0">
                <a:solidFill>
                  <a:schemeClr val="tx1"/>
                </a:solidFill>
              </a:rPr>
              <a:t>Delivery mode: Administered in-person (at the student’s brick-and-mortar school).</a:t>
            </a:r>
          </a:p>
          <a:p>
            <a:endParaRPr lang="en-US" dirty="0"/>
          </a:p>
        </p:txBody>
      </p:sp>
      <p:sp>
        <p:nvSpPr>
          <p:cNvPr id="12" name="Slide Number Placeholder 2">
            <a:extLst>
              <a:ext uri="{FF2B5EF4-FFF2-40B4-BE49-F238E27FC236}">
                <a16:creationId xmlns:a16="http://schemas.microsoft.com/office/drawing/2014/main" id="{13FAF5E4-A93C-4F51-8ADE-B0BB08E24708}"/>
              </a:ext>
            </a:extLst>
          </p:cNvPr>
          <p:cNvSpPr>
            <a:spLocks noGrp="1"/>
          </p:cNvSpPr>
          <p:nvPr>
            <p:ph type="sldNum" sz="quarter" idx="15"/>
          </p:nvPr>
        </p:nvSpPr>
        <p:spPr/>
        <p:txBody>
          <a:bodyPr/>
          <a:lstStyle/>
          <a:p>
            <a:fld id="{DEE62800-5F1C-45B1-BAA1-436A6B68D5BA}" type="slidenum">
              <a:rPr lang="en-US" smtClean="0"/>
              <a:pPr/>
              <a:t>12</a:t>
            </a:fld>
            <a:endParaRPr lang="en-US"/>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456" y="1622544"/>
            <a:ext cx="1388002" cy="1180450"/>
          </a:xfrm>
          <a:prstGeom prst="rect">
            <a:avLst/>
          </a:prstGeom>
          <a:effectLst>
            <a:outerShdw blurRad="50800" dist="38100" dir="2700000" algn="tl" rotWithShape="0">
              <a:prstClr val="black">
                <a:alpha val="40000"/>
              </a:prstClr>
            </a:outerShdw>
          </a:effectLst>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639" y="1622544"/>
            <a:ext cx="1228632" cy="118045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718149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000" b="1">
                <a:ea typeface="Open Sans Light" panose="020B0306030504020204" pitchFamily="34" charset="0"/>
                <a:cs typeface="Open Sans Light" panose="020B0306030504020204" pitchFamily="34" charset="0"/>
              </a:rPr>
              <a:t>Online Readiness</a:t>
            </a:r>
          </a:p>
        </p:txBody>
      </p:sp>
      <p:sp>
        <p:nvSpPr>
          <p:cNvPr id="2" name="Content Placeholder 1">
            <a:extLst>
              <a:ext uri="{FF2B5EF4-FFF2-40B4-BE49-F238E27FC236}">
                <a16:creationId xmlns:a16="http://schemas.microsoft.com/office/drawing/2014/main" id="{F248B745-7A8F-4E98-896B-BADC289E0A57}"/>
              </a:ext>
            </a:extLst>
          </p:cNvPr>
          <p:cNvSpPr>
            <a:spLocks noGrp="1"/>
          </p:cNvSpPr>
          <p:nvPr>
            <p:ph sz="quarter" idx="16"/>
          </p:nvPr>
        </p:nvSpPr>
        <p:spPr/>
        <p:txBody>
          <a:bodyPr/>
          <a:lstStyle/>
          <a:p>
            <a:pPr algn="l" defTabSz="914400" rtl="0" eaLnBrk="1" latinLnBrk="0" hangingPunct="1">
              <a:lnSpc>
                <a:spcPct val="100000"/>
              </a:lnSpc>
              <a:spcBef>
                <a:spcPts val="300"/>
              </a:spcBef>
              <a:spcAft>
                <a:spcPts val="0"/>
              </a:spcAft>
            </a:pPr>
            <a:r>
              <a:rPr lang="en-US" sz="1800" b="0" kern="1200" dirty="0">
                <a:solidFill>
                  <a:schemeClr val="tx1"/>
                </a:solidFill>
              </a:rPr>
              <a:t>Format:</a:t>
            </a:r>
          </a:p>
          <a:p>
            <a:pPr marL="742950" lvl="1" indent="-285750" eaLnBrk="1" hangingPunct="1">
              <a:lnSpc>
                <a:spcPct val="100000"/>
              </a:lnSpc>
              <a:spcBef>
                <a:spcPts val="300"/>
              </a:spcBef>
              <a:spcAft>
                <a:spcPts val="0"/>
              </a:spcAft>
              <a:buFont typeface="Wingdings" panose="05000000000000000000" pitchFamily="2" charset="2"/>
              <a:buChar char="§"/>
            </a:pPr>
            <a:r>
              <a:rPr lang="en-US" sz="1800" b="0" kern="1200" dirty="0">
                <a:solidFill>
                  <a:schemeClr val="tx1"/>
                </a:solidFill>
              </a:rPr>
              <a:t>Standard</a:t>
            </a:r>
            <a:r>
              <a:rPr lang="en-US" sz="1800" b="0" kern="1200" baseline="0" dirty="0">
                <a:solidFill>
                  <a:schemeClr val="tx1"/>
                </a:solidFill>
              </a:rPr>
              <a:t> form: </a:t>
            </a:r>
            <a:r>
              <a:rPr lang="en-US" sz="1800" b="0" kern="1200" dirty="0">
                <a:solidFill>
                  <a:schemeClr val="tx1"/>
                </a:solidFill>
              </a:rPr>
              <a:t>Online assessments</a:t>
            </a:r>
          </a:p>
          <a:p>
            <a:pPr marL="742950" lvl="1" indent="-285750" eaLnBrk="1" hangingPunct="1">
              <a:lnSpc>
                <a:spcPct val="100000"/>
              </a:lnSpc>
              <a:spcBef>
                <a:spcPts val="300"/>
              </a:spcBef>
              <a:spcAft>
                <a:spcPts val="0"/>
              </a:spcAft>
              <a:buFont typeface="Wingdings" panose="05000000000000000000" pitchFamily="2" charset="2"/>
              <a:buChar char="§"/>
            </a:pPr>
            <a:r>
              <a:rPr lang="en-US" sz="1800" b="0" kern="1200" dirty="0">
                <a:solidFill>
                  <a:schemeClr val="tx1"/>
                </a:solidFill>
              </a:rPr>
              <a:t>Accommodated versions:</a:t>
            </a:r>
          </a:p>
          <a:p>
            <a:pPr marL="1200150" lvl="2" indent="-285750" eaLnBrk="1" hangingPunct="1">
              <a:lnSpc>
                <a:spcPct val="100000"/>
              </a:lnSpc>
              <a:spcBef>
                <a:spcPts val="300"/>
              </a:spcBef>
              <a:spcAft>
                <a:spcPts val="0"/>
              </a:spcAft>
              <a:buFont typeface="Wingdings" panose="05000000000000000000" pitchFamily="2" charset="2"/>
              <a:buChar char="§"/>
            </a:pPr>
            <a:r>
              <a:rPr lang="en-US" b="0" kern="1200" dirty="0">
                <a:solidFill>
                  <a:schemeClr val="tx1"/>
                </a:solidFill>
              </a:rPr>
              <a:t>Text-to-speech</a:t>
            </a:r>
            <a:r>
              <a:rPr lang="en-US" b="0" kern="1200" baseline="0" dirty="0">
                <a:solidFill>
                  <a:schemeClr val="tx1"/>
                </a:solidFill>
              </a:rPr>
              <a:t> form available for Math only.</a:t>
            </a:r>
          </a:p>
          <a:p>
            <a:pPr marL="1200150" lvl="2" indent="-285750" eaLnBrk="1" hangingPunct="1">
              <a:lnSpc>
                <a:spcPct val="100000"/>
              </a:lnSpc>
              <a:spcBef>
                <a:spcPts val="300"/>
              </a:spcBef>
              <a:spcAft>
                <a:spcPts val="0"/>
              </a:spcAft>
              <a:buFont typeface="Wingdings" panose="05000000000000000000" pitchFamily="2" charset="2"/>
              <a:buChar char="§"/>
            </a:pPr>
            <a:r>
              <a:rPr lang="en-US" b="0" kern="1200" dirty="0">
                <a:solidFill>
                  <a:schemeClr val="tx1"/>
                </a:solidFill>
              </a:rPr>
              <a:t>Paper tests</a:t>
            </a:r>
            <a:r>
              <a:rPr lang="en-US" b="0" kern="1200" baseline="0" dirty="0">
                <a:solidFill>
                  <a:schemeClr val="tx1"/>
                </a:solidFill>
              </a:rPr>
              <a:t> for both ELA/Literacy and Math (downloadable PDFs in ADAM).</a:t>
            </a:r>
            <a:endParaRPr lang="en-US" b="0" kern="1200" dirty="0">
              <a:solidFill>
                <a:schemeClr val="tx1"/>
              </a:solidFill>
            </a:endParaRPr>
          </a:p>
          <a:p>
            <a:pPr marL="0" lvl="1" algn="l" defTabSz="914400" rtl="0" eaLnBrk="1" latinLnBrk="0" hangingPunct="1">
              <a:lnSpc>
                <a:spcPct val="100000"/>
              </a:lnSpc>
              <a:spcBef>
                <a:spcPts val="600"/>
              </a:spcBef>
              <a:spcAft>
                <a:spcPts val="0"/>
              </a:spcAft>
            </a:pPr>
            <a:r>
              <a:rPr lang="en-US" sz="1800" b="0" kern="1200" dirty="0">
                <a:solidFill>
                  <a:schemeClr val="tx1"/>
                </a:solidFill>
              </a:rPr>
              <a:t>Mode: </a:t>
            </a:r>
          </a:p>
          <a:p>
            <a:pPr marL="742950" lvl="2" indent="-285750" algn="l" defTabSz="914400" rtl="0" eaLnBrk="1" latinLnBrk="0" hangingPunct="1">
              <a:lnSpc>
                <a:spcPct val="100000"/>
              </a:lnSpc>
              <a:spcBef>
                <a:spcPts val="300"/>
              </a:spcBef>
              <a:spcAft>
                <a:spcPts val="0"/>
              </a:spcAft>
              <a:buFont typeface="Wingdings" panose="05000000000000000000" pitchFamily="2" charset="2"/>
              <a:buChar char="§"/>
            </a:pPr>
            <a:r>
              <a:rPr lang="en-US" sz="1800" b="0" kern="1200" dirty="0">
                <a:solidFill>
                  <a:schemeClr val="tx1"/>
                </a:solidFill>
              </a:rPr>
              <a:t>Administered in-person (at the student’s brick-and-mortar school).</a:t>
            </a:r>
          </a:p>
          <a:p>
            <a:pPr marR="0" algn="l" defTabSz="914400" rtl="0" eaLnBrk="1" fontAlgn="auto" latinLnBrk="0" hangingPunct="1">
              <a:lnSpc>
                <a:spcPct val="100000"/>
              </a:lnSpc>
              <a:spcBef>
                <a:spcPts val="600"/>
              </a:spcBef>
              <a:spcAft>
                <a:spcPts val="0"/>
              </a:spcAft>
              <a:buClrTx/>
              <a:buSzTx/>
              <a:tabLst/>
              <a:defRPr/>
            </a:pPr>
            <a:r>
              <a:rPr lang="en-US" sz="1800" b="0" kern="1200" dirty="0">
                <a:solidFill>
                  <a:schemeClr val="tx1"/>
                </a:solidFill>
              </a:rPr>
              <a:t>Devices: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kern="1200" dirty="0">
                <a:solidFill>
                  <a:schemeClr val="tx1"/>
                </a:solidFill>
              </a:rPr>
              <a:t>Educators</a:t>
            </a:r>
            <a:r>
              <a:rPr lang="en-US" sz="1800" b="0" kern="1200" baseline="0" dirty="0">
                <a:solidFill>
                  <a:schemeClr val="tx1"/>
                </a:solidFill>
              </a:rPr>
              <a:t> administer and monitor the assessments </a:t>
            </a:r>
            <a:r>
              <a:rPr lang="en-US" sz="1800" b="0" kern="1200" dirty="0">
                <a:solidFill>
                  <a:schemeClr val="tx1"/>
                </a:solidFill>
              </a:rPr>
              <a:t>through the ADAM platform</a:t>
            </a:r>
            <a:r>
              <a:rPr lang="en-US" sz="1800" b="0" kern="1200" baseline="0" dirty="0">
                <a:solidFill>
                  <a:schemeClr val="tx1"/>
                </a:solidFill>
              </a:rPr>
              <a:t> using computers or laptop devices.</a:t>
            </a:r>
            <a:endParaRPr lang="en-US" sz="1800" b="0" kern="1200" dirty="0">
              <a:solidFill>
                <a:schemeClr val="tx1"/>
              </a:solidFill>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kern="1200" dirty="0">
                <a:solidFill>
                  <a:schemeClr val="tx1"/>
                </a:solidFill>
              </a:rPr>
              <a:t>Students access the assessments online through the TestNav App, using Chromebooks and laptop devices.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1" kern="1200" dirty="0">
                <a:solidFill>
                  <a:schemeClr val="tx1"/>
                </a:solidFill>
              </a:rPr>
              <a:t>ELA/Literacy assessments may contain audio components, for this reason all students participating in ELA/Literacy assessments should have access to headphones.</a:t>
            </a:r>
          </a:p>
          <a:p>
            <a:endParaRPr lang="en-US" dirty="0"/>
          </a:p>
        </p:txBody>
      </p:sp>
      <p:sp>
        <p:nvSpPr>
          <p:cNvPr id="5" name="Slide Number Placeholder 2">
            <a:extLst>
              <a:ext uri="{FF2B5EF4-FFF2-40B4-BE49-F238E27FC236}">
                <a16:creationId xmlns:a16="http://schemas.microsoft.com/office/drawing/2014/main" id="{44BFDA28-9E79-4941-B6E4-98EE7F0DF4BA}"/>
              </a:ext>
            </a:extLst>
          </p:cNvPr>
          <p:cNvSpPr>
            <a:spLocks noGrp="1"/>
          </p:cNvSpPr>
          <p:nvPr>
            <p:ph type="sldNum" sz="quarter" idx="15"/>
          </p:nvPr>
        </p:nvSpPr>
        <p:spPr/>
        <p:txBody>
          <a:bodyPr/>
          <a:lstStyle/>
          <a:p>
            <a:fld id="{DEE62800-5F1C-45B1-BAA1-436A6B68D5BA}" type="slidenum">
              <a:rPr lang="en-US" smtClean="0"/>
              <a:pPr/>
              <a:t>13</a:t>
            </a:fld>
            <a:endParaRPr lang="en-US"/>
          </a:p>
        </p:txBody>
      </p:sp>
    </p:spTree>
    <p:custDataLst>
      <p:tags r:id="rId1"/>
    </p:custDataLst>
    <p:extLst>
      <p:ext uri="{BB962C8B-B14F-4D97-AF65-F5344CB8AC3E}">
        <p14:creationId xmlns:p14="http://schemas.microsoft.com/office/powerpoint/2010/main" val="171472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6E5B9F-3FCA-4E18-8FD7-4205483D112D}"/>
              </a:ext>
            </a:extLst>
          </p:cNvPr>
          <p:cNvSpPr>
            <a:spLocks noGrp="1"/>
          </p:cNvSpPr>
          <p:nvPr>
            <p:ph type="sldNum" sz="quarter" idx="10"/>
          </p:nvPr>
        </p:nvSpPr>
        <p:spPr/>
        <p:txBody>
          <a:bodyPr/>
          <a:lstStyle/>
          <a:p>
            <a:fld id="{DEE62800-5F1C-45B1-BAA1-436A6B68D5BA}" type="slidenum">
              <a:rPr lang="en-US" smtClean="0"/>
              <a:pPr/>
              <a:t>14</a:t>
            </a:fld>
            <a:endParaRPr lang="en-US"/>
          </a:p>
        </p:txBody>
      </p:sp>
      <p:sp>
        <p:nvSpPr>
          <p:cNvPr id="2" name="Title 1">
            <a:extLst>
              <a:ext uri="{FF2B5EF4-FFF2-40B4-BE49-F238E27FC236}">
                <a16:creationId xmlns:a16="http://schemas.microsoft.com/office/drawing/2014/main" id="{A340FE9B-8DAD-4F16-984C-9299810BEEC2}"/>
              </a:ext>
            </a:extLst>
          </p:cNvPr>
          <p:cNvSpPr>
            <a:spLocks noGrp="1"/>
          </p:cNvSpPr>
          <p:nvPr>
            <p:ph type="title"/>
          </p:nvPr>
        </p:nvSpPr>
        <p:spPr/>
        <p:txBody>
          <a:bodyPr/>
          <a:lstStyle/>
          <a:p>
            <a:r>
              <a:rPr lang="en-US" b="1"/>
              <a:t>Administration</a:t>
            </a:r>
          </a:p>
        </p:txBody>
      </p:sp>
    </p:spTree>
    <p:custDataLst>
      <p:tags r:id="rId1"/>
    </p:custDataLst>
    <p:extLst>
      <p:ext uri="{BB962C8B-B14F-4D97-AF65-F5344CB8AC3E}">
        <p14:creationId xmlns:p14="http://schemas.microsoft.com/office/powerpoint/2010/main" val="2312824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Administration Agenda</a:t>
            </a:r>
          </a:p>
        </p:txBody>
      </p:sp>
      <p:sp>
        <p:nvSpPr>
          <p:cNvPr id="5" name="Content Placeholder 2"/>
          <p:cNvSpPr>
            <a:spLocks noGrp="1"/>
          </p:cNvSpPr>
          <p:nvPr>
            <p:ph sz="quarter" idx="16"/>
          </p:nvPr>
        </p:nvSpPr>
        <p:spPr/>
        <p:txBody>
          <a:bodyPr wrap="square">
            <a:normAutofit fontScale="62500" lnSpcReduction="20000"/>
          </a:bodyPr>
          <a:lstStyle/>
          <a:p>
            <a:pPr marL="0" lvl="1" indent="-457200">
              <a:lnSpc>
                <a:spcPct val="120000"/>
              </a:lnSpc>
              <a:spcBef>
                <a:spcPts val="0"/>
              </a:spcBef>
              <a:spcAft>
                <a:spcPts val="0"/>
              </a:spcAft>
              <a:buFont typeface="Wingdings" panose="05000000000000000000" pitchFamily="2" charset="2"/>
              <a:buChar char="§"/>
            </a:pPr>
            <a:r>
              <a:rPr lang="en-US" sz="3800" dirty="0"/>
              <a:t>Before Testing </a:t>
            </a:r>
          </a:p>
          <a:p>
            <a:pPr marL="1143000" lvl="5" indent="-457200">
              <a:lnSpc>
                <a:spcPct val="120000"/>
              </a:lnSpc>
              <a:spcBef>
                <a:spcPts val="0"/>
              </a:spcBef>
              <a:buFont typeface="Wingdings" panose="05000000000000000000" pitchFamily="2" charset="2"/>
              <a:buChar char="§"/>
            </a:pPr>
            <a:r>
              <a:rPr lang="en-US" sz="3500" dirty="0" err="1">
                <a:latin typeface="Open Sans Light" panose="020B0306030504020204" pitchFamily="34" charset="0"/>
                <a:ea typeface="Open Sans Light" panose="020B0306030504020204" pitchFamily="34" charset="0"/>
                <a:cs typeface="Open Sans Light" panose="020B0306030504020204" pitchFamily="34" charset="0"/>
              </a:rPr>
              <a:t>LaunchPad</a:t>
            </a:r>
            <a:endParaRPr lang="en-US" sz="3500" dirty="0">
              <a:latin typeface="Open Sans Light" panose="020B0306030504020204" pitchFamily="34" charset="0"/>
              <a:ea typeface="Open Sans Light" panose="020B0306030504020204" pitchFamily="34" charset="0"/>
              <a:cs typeface="Open Sans Light" panose="020B0306030504020204" pitchFamily="34" charset="0"/>
            </a:endParaRPr>
          </a:p>
          <a:p>
            <a:pPr marL="1143000" lvl="5" indent="-457200">
              <a:lnSpc>
                <a:spcPct val="120000"/>
              </a:lnSpc>
              <a:spcBef>
                <a:spcPts val="0"/>
              </a:spcBef>
              <a:buFont typeface="Wingdings" panose="05000000000000000000" pitchFamily="2" charset="2"/>
              <a:buChar char="§"/>
            </a:pPr>
            <a:r>
              <a:rPr lang="en-US" sz="3500" dirty="0">
                <a:latin typeface="Open Sans Light" panose="020B0306030504020204" pitchFamily="34" charset="0"/>
                <a:ea typeface="Open Sans Light" panose="020B0306030504020204" pitchFamily="34" charset="0"/>
                <a:cs typeface="Open Sans Light" panose="020B0306030504020204" pitchFamily="34" charset="0"/>
              </a:rPr>
              <a:t>ADAM</a:t>
            </a:r>
          </a:p>
          <a:p>
            <a:pPr marL="1143000" lvl="5" indent="-457200">
              <a:lnSpc>
                <a:spcPct val="120000"/>
              </a:lnSpc>
              <a:spcBef>
                <a:spcPts val="0"/>
              </a:spcBef>
              <a:buFont typeface="Wingdings" panose="05000000000000000000" pitchFamily="2" charset="2"/>
              <a:buChar char="§"/>
            </a:pPr>
            <a:r>
              <a:rPr lang="en-US" sz="3500" dirty="0">
                <a:latin typeface="Open Sans Light" panose="020B0306030504020204" pitchFamily="34" charset="0"/>
                <a:ea typeface="Open Sans Light" panose="020B0306030504020204" pitchFamily="34" charset="0"/>
                <a:cs typeface="Open Sans Light" panose="020B0306030504020204" pitchFamily="34" charset="0"/>
              </a:rPr>
              <a:t>Users</a:t>
            </a:r>
          </a:p>
          <a:p>
            <a:pPr marL="1143000" lvl="5" indent="-457200">
              <a:lnSpc>
                <a:spcPct val="120000"/>
              </a:lnSpc>
              <a:spcBef>
                <a:spcPts val="0"/>
              </a:spcBef>
              <a:buFont typeface="Wingdings" panose="05000000000000000000" pitchFamily="2" charset="2"/>
              <a:buChar char="§"/>
            </a:pPr>
            <a:r>
              <a:rPr lang="en-US" sz="3500" dirty="0">
                <a:latin typeface="Open Sans Light" panose="020B0306030504020204" pitchFamily="34" charset="0"/>
                <a:ea typeface="Open Sans Light" panose="020B0306030504020204" pitchFamily="34" charset="0"/>
                <a:cs typeface="Open Sans Light" panose="020B0306030504020204" pitchFamily="34" charset="0"/>
              </a:rPr>
              <a:t>Students</a:t>
            </a:r>
          </a:p>
          <a:p>
            <a:pPr marL="1143000" lvl="5" indent="-457200">
              <a:lnSpc>
                <a:spcPct val="120000"/>
              </a:lnSpc>
              <a:spcBef>
                <a:spcPts val="0"/>
              </a:spcBef>
              <a:buFont typeface="Wingdings" panose="05000000000000000000" pitchFamily="2" charset="2"/>
              <a:buChar char="§"/>
            </a:pPr>
            <a:r>
              <a:rPr lang="en-US" sz="3500" dirty="0">
                <a:latin typeface="Open Sans Light" panose="020B0306030504020204" pitchFamily="34" charset="0"/>
                <a:ea typeface="Open Sans Light" panose="020B0306030504020204" pitchFamily="34" charset="0"/>
                <a:cs typeface="Open Sans Light" panose="020B0306030504020204" pitchFamily="34" charset="0"/>
              </a:rPr>
              <a:t>Proctor groups</a:t>
            </a:r>
          </a:p>
          <a:p>
            <a:pPr marL="0" lvl="1" indent="-457200">
              <a:lnSpc>
                <a:spcPct val="120000"/>
              </a:lnSpc>
              <a:spcBef>
                <a:spcPts val="0"/>
              </a:spcBef>
              <a:spcAft>
                <a:spcPts val="0"/>
              </a:spcAft>
              <a:buFont typeface="Wingdings" panose="05000000000000000000" pitchFamily="2" charset="2"/>
              <a:buChar char="§"/>
            </a:pPr>
            <a:endParaRPr lang="en-US" sz="3000" dirty="0"/>
          </a:p>
          <a:p>
            <a:pPr marL="0" lvl="1" indent="-457200">
              <a:lnSpc>
                <a:spcPct val="120000"/>
              </a:lnSpc>
              <a:spcBef>
                <a:spcPts val="0"/>
              </a:spcBef>
              <a:spcAft>
                <a:spcPts val="0"/>
              </a:spcAft>
              <a:buFont typeface="Wingdings" panose="05000000000000000000" pitchFamily="2" charset="2"/>
              <a:buChar char="§"/>
            </a:pPr>
            <a:r>
              <a:rPr lang="en-US" sz="3800" dirty="0"/>
              <a:t>During Testing</a:t>
            </a:r>
          </a:p>
          <a:p>
            <a:pPr marL="1143000" lvl="5" indent="-457200">
              <a:lnSpc>
                <a:spcPct val="120000"/>
              </a:lnSpc>
              <a:spcBef>
                <a:spcPts val="0"/>
              </a:spcBef>
              <a:buFont typeface="Wingdings" panose="05000000000000000000" pitchFamily="2" charset="2"/>
              <a:buChar char="§"/>
            </a:pPr>
            <a:r>
              <a:rPr lang="en-US" sz="3500" dirty="0">
                <a:latin typeface="Open Sans Light" panose="020B0306030504020204" pitchFamily="34" charset="0"/>
                <a:ea typeface="Open Sans Light" panose="020B0306030504020204" pitchFamily="34" charset="0"/>
                <a:cs typeface="Open Sans Light" panose="020B0306030504020204" pitchFamily="34" charset="0"/>
              </a:rPr>
              <a:t>Session management</a:t>
            </a:r>
          </a:p>
          <a:p>
            <a:pPr marL="0" lvl="1" indent="-457200">
              <a:lnSpc>
                <a:spcPct val="120000"/>
              </a:lnSpc>
              <a:spcBef>
                <a:spcPts val="0"/>
              </a:spcBef>
              <a:spcAft>
                <a:spcPts val="0"/>
              </a:spcAft>
              <a:buFont typeface="Wingdings" panose="05000000000000000000" pitchFamily="2" charset="2"/>
              <a:buChar char="§"/>
            </a:pPr>
            <a:endParaRPr lang="en-US" sz="2800" dirty="0"/>
          </a:p>
          <a:p>
            <a:pPr marL="0" lvl="1" indent="-457200">
              <a:lnSpc>
                <a:spcPct val="120000"/>
              </a:lnSpc>
              <a:spcBef>
                <a:spcPts val="0"/>
              </a:spcBef>
              <a:spcAft>
                <a:spcPts val="0"/>
              </a:spcAft>
              <a:buFont typeface="Wingdings" panose="05000000000000000000" pitchFamily="2" charset="2"/>
              <a:buChar char="§"/>
            </a:pPr>
            <a:r>
              <a:rPr lang="en-US" sz="3800" dirty="0"/>
              <a:t>After Testing</a:t>
            </a:r>
          </a:p>
          <a:p>
            <a:pPr marL="1143000" lvl="5" indent="-457200">
              <a:lnSpc>
                <a:spcPct val="120000"/>
              </a:lnSpc>
              <a:spcBef>
                <a:spcPts val="0"/>
              </a:spcBef>
              <a:buFont typeface="Wingdings" panose="05000000000000000000" pitchFamily="2" charset="2"/>
              <a:buChar char="§"/>
            </a:pPr>
            <a:r>
              <a:rPr lang="en-US" sz="3500" dirty="0">
                <a:latin typeface="Open Sans Light" panose="020B0306030504020204" pitchFamily="34" charset="0"/>
                <a:ea typeface="Open Sans Light" panose="020B0306030504020204" pitchFamily="34" charset="0"/>
                <a:cs typeface="Open Sans Light" panose="020B0306030504020204" pitchFamily="34" charset="0"/>
              </a:rPr>
              <a:t>Clean-up activities</a:t>
            </a:r>
          </a:p>
          <a:p>
            <a:pPr marL="1143000" lvl="5" indent="-457200">
              <a:lnSpc>
                <a:spcPct val="120000"/>
              </a:lnSpc>
              <a:spcBef>
                <a:spcPts val="0"/>
              </a:spcBef>
              <a:buFont typeface="Wingdings" panose="05000000000000000000" pitchFamily="2" charset="2"/>
              <a:buChar char="§"/>
            </a:pPr>
            <a:r>
              <a:rPr lang="en-US" sz="3500" dirty="0">
                <a:latin typeface="Open Sans Light" panose="020B0306030504020204" pitchFamily="34" charset="0"/>
                <a:ea typeface="Open Sans Light" panose="020B0306030504020204" pitchFamily="34" charset="0"/>
                <a:cs typeface="Open Sans Light" panose="020B0306030504020204" pitchFamily="34" charset="0"/>
              </a:rPr>
              <a:t>Reports</a:t>
            </a:r>
          </a:p>
          <a:p>
            <a:pPr>
              <a:lnSpc>
                <a:spcPct val="100000"/>
              </a:lnSpc>
              <a:spcBef>
                <a:spcPts val="0"/>
              </a:spcBef>
            </a:pPr>
            <a:endParaRPr lang="en-US" sz="6700" dirty="0">
              <a:solidFill>
                <a:schemeClr val="tx1"/>
              </a:solidFill>
            </a:endParaRPr>
          </a:p>
        </p:txBody>
      </p:sp>
      <p:sp>
        <p:nvSpPr>
          <p:cNvPr id="4" name="Slide Number Placeholder 2">
            <a:extLst>
              <a:ext uri="{FF2B5EF4-FFF2-40B4-BE49-F238E27FC236}">
                <a16:creationId xmlns:a16="http://schemas.microsoft.com/office/drawing/2014/main" id="{9A4E6E53-8E0F-4B6E-A2AC-06F16C060D38}"/>
              </a:ext>
            </a:extLst>
          </p:cNvPr>
          <p:cNvSpPr>
            <a:spLocks noGrp="1"/>
          </p:cNvSpPr>
          <p:nvPr>
            <p:ph type="sldNum" sz="quarter" idx="15"/>
          </p:nvPr>
        </p:nvSpPr>
        <p:spPr/>
        <p:txBody>
          <a:bodyPr/>
          <a:lstStyle/>
          <a:p>
            <a:fld id="{DEE62800-5F1C-45B1-BAA1-436A6B68D5BA}" type="slidenum">
              <a:rPr lang="en-US" smtClean="0"/>
              <a:pPr/>
              <a:t>15</a:t>
            </a:fld>
            <a:endParaRPr lang="en-US"/>
          </a:p>
        </p:txBody>
      </p:sp>
    </p:spTree>
    <p:custDataLst>
      <p:tags r:id="rId1"/>
    </p:custDataLst>
    <p:extLst>
      <p:ext uri="{BB962C8B-B14F-4D97-AF65-F5344CB8AC3E}">
        <p14:creationId xmlns:p14="http://schemas.microsoft.com/office/powerpoint/2010/main" val="3532329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6E5B9F-3FCA-4E18-8FD7-4205483D112D}"/>
              </a:ext>
            </a:extLst>
          </p:cNvPr>
          <p:cNvSpPr>
            <a:spLocks noGrp="1"/>
          </p:cNvSpPr>
          <p:nvPr>
            <p:ph type="sldNum" sz="quarter" idx="10"/>
          </p:nvPr>
        </p:nvSpPr>
        <p:spPr/>
        <p:txBody>
          <a:bodyPr/>
          <a:lstStyle/>
          <a:p>
            <a:fld id="{DEE62800-5F1C-45B1-BAA1-436A6B68D5BA}" type="slidenum">
              <a:rPr lang="en-US" smtClean="0"/>
              <a:pPr/>
              <a:t>16</a:t>
            </a:fld>
            <a:endParaRPr lang="en-US"/>
          </a:p>
        </p:txBody>
      </p:sp>
      <p:sp>
        <p:nvSpPr>
          <p:cNvPr id="2" name="Title 1">
            <a:extLst>
              <a:ext uri="{FF2B5EF4-FFF2-40B4-BE49-F238E27FC236}">
                <a16:creationId xmlns:a16="http://schemas.microsoft.com/office/drawing/2014/main" id="{A340FE9B-8DAD-4F16-984C-9299810BEEC2}"/>
              </a:ext>
            </a:extLst>
          </p:cNvPr>
          <p:cNvSpPr>
            <a:spLocks noGrp="1"/>
          </p:cNvSpPr>
          <p:nvPr>
            <p:ph type="title"/>
          </p:nvPr>
        </p:nvSpPr>
        <p:spPr/>
        <p:txBody>
          <a:bodyPr/>
          <a:lstStyle/>
          <a:p>
            <a:r>
              <a:rPr lang="en-US" b="1"/>
              <a:t>Before Testing </a:t>
            </a:r>
          </a:p>
        </p:txBody>
      </p:sp>
    </p:spTree>
    <p:custDataLst>
      <p:tags r:id="rId1"/>
    </p:custDataLst>
    <p:extLst>
      <p:ext uri="{BB962C8B-B14F-4D97-AF65-F5344CB8AC3E}">
        <p14:creationId xmlns:p14="http://schemas.microsoft.com/office/powerpoint/2010/main" val="669322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9" name="Title 1">
            <a:extLst>
              <a:ext uri="{FF2B5EF4-FFF2-40B4-BE49-F238E27FC236}">
                <a16:creationId xmlns:a16="http://schemas.microsoft.com/office/drawing/2014/main" id="{8463C5EE-DA85-4C8B-9696-7C97E0EDBD05}"/>
              </a:ext>
            </a:extLst>
          </p:cNvPr>
          <p:cNvSpPr>
            <a:spLocks noGrp="1"/>
          </p:cNvSpPr>
          <p:nvPr>
            <p:ph type="title"/>
          </p:nvPr>
        </p:nvSpPr>
        <p:spPr/>
        <p:txBody>
          <a:bodyPr>
            <a:normAutofit/>
          </a:bodyPr>
          <a:lstStyle/>
          <a:p>
            <a:r>
              <a:rPr lang="en-US" sz="4000" b="1" err="1">
                <a:ea typeface="Open Sans Light" panose="020B0306030504020204" pitchFamily="34" charset="0"/>
                <a:cs typeface="Open Sans Light" panose="020B0306030504020204" pitchFamily="34" charset="0"/>
              </a:rPr>
              <a:t>LaunchPad</a:t>
            </a:r>
            <a:endParaRPr lang="en-US" b="1">
              <a:solidFill>
                <a:schemeClr val="bg1"/>
              </a:solidFill>
              <a:latin typeface="Trebuchet MS" panose="020B0603020202020204" pitchFamily="34" charset="0"/>
            </a:endParaRPr>
          </a:p>
        </p:txBody>
      </p:sp>
      <p:sp>
        <p:nvSpPr>
          <p:cNvPr id="2" name="Content Placeholder 1">
            <a:extLst>
              <a:ext uri="{FF2B5EF4-FFF2-40B4-BE49-F238E27FC236}">
                <a16:creationId xmlns:a16="http://schemas.microsoft.com/office/drawing/2014/main" id="{B6D4ECC1-CBB2-4BD0-A8EE-92F23BECCF31}"/>
              </a:ext>
            </a:extLst>
          </p:cNvPr>
          <p:cNvSpPr>
            <a:spLocks noGrp="1"/>
          </p:cNvSpPr>
          <p:nvPr>
            <p:ph sz="quarter" idx="16"/>
          </p:nvPr>
        </p:nvSpPr>
        <p:spPr>
          <a:xfrm>
            <a:off x="1183729" y="1893888"/>
            <a:ext cx="9972675" cy="1119188"/>
          </a:xfrm>
        </p:spPr>
        <p:txBody>
          <a:bodyPr/>
          <a:lstStyle/>
          <a:p>
            <a:r>
              <a:rPr lang="en-US" sz="2400" dirty="0" err="1"/>
              <a:t>LaunchPad</a:t>
            </a:r>
            <a:r>
              <a:rPr lang="en-US" sz="2400" dirty="0"/>
              <a:t> is the single sign on (SSO) for all Pearson testing products used by the BIE. A welcome email from </a:t>
            </a:r>
            <a:r>
              <a:rPr lang="en-US" sz="2400" b="1" dirty="0" err="1"/>
              <a:t>LaunchPad</a:t>
            </a:r>
            <a:r>
              <a:rPr lang="en-US" sz="2400" b="1" dirty="0"/>
              <a:t> System </a:t>
            </a:r>
            <a:r>
              <a:rPr lang="en-US" sz="2400" dirty="0"/>
              <a:t>will be sent to IT staff, School Admins, &amp; Test Coordinators with a link to set a password. </a:t>
            </a:r>
          </a:p>
          <a:p>
            <a:endParaRPr lang="en-US" sz="2400" dirty="0"/>
          </a:p>
          <a:p>
            <a:endParaRPr lang="en-US" sz="2400" dirty="0"/>
          </a:p>
          <a:p>
            <a:endParaRPr lang="en-US" sz="2400" dirty="0"/>
          </a:p>
          <a:p>
            <a:endParaRPr lang="en-US" sz="2400" dirty="0"/>
          </a:p>
          <a:p>
            <a:endParaRPr lang="en-US" sz="2400" dirty="0"/>
          </a:p>
          <a:p>
            <a:endParaRPr lang="en-US" dirty="0"/>
          </a:p>
        </p:txBody>
      </p:sp>
      <p:sp>
        <p:nvSpPr>
          <p:cNvPr id="8" name="Slide Number Placeholder 2">
            <a:extLst>
              <a:ext uri="{FF2B5EF4-FFF2-40B4-BE49-F238E27FC236}">
                <a16:creationId xmlns:a16="http://schemas.microsoft.com/office/drawing/2014/main" id="{D911FB94-7590-4807-9068-CBD537D0E039}"/>
              </a:ext>
            </a:extLst>
          </p:cNvPr>
          <p:cNvSpPr>
            <a:spLocks noGrp="1"/>
          </p:cNvSpPr>
          <p:nvPr>
            <p:ph type="sldNum" sz="quarter" idx="15"/>
          </p:nvPr>
        </p:nvSpPr>
        <p:spPr/>
        <p:txBody>
          <a:bodyPr/>
          <a:lstStyle/>
          <a:p>
            <a:fld id="{DEE62800-5F1C-45B1-BAA1-436A6B68D5BA}" type="slidenum">
              <a:rPr lang="en-US" smtClean="0"/>
              <a:pPr/>
              <a:t>17</a:t>
            </a:fld>
            <a:endParaRPr lang="en-US"/>
          </a:p>
        </p:txBody>
      </p:sp>
      <p:pic>
        <p:nvPicPr>
          <p:cNvPr id="5" name="Picture 4" descr="A close up of a email&#10;&#10;Description automatically generated">
            <a:extLst>
              <a:ext uri="{FF2B5EF4-FFF2-40B4-BE49-F238E27FC236}">
                <a16:creationId xmlns:a16="http://schemas.microsoft.com/office/drawing/2014/main" id="{ACFDFCEC-26A8-E890-69B1-2B7F03F0F1B1}"/>
              </a:ext>
            </a:extLst>
          </p:cNvPr>
          <p:cNvPicPr>
            <a:picLocks noChangeAspect="1"/>
          </p:cNvPicPr>
          <p:nvPr/>
        </p:nvPicPr>
        <p:blipFill>
          <a:blip r:embed="rId4"/>
          <a:stretch>
            <a:fillRect/>
          </a:stretch>
        </p:blipFill>
        <p:spPr>
          <a:xfrm>
            <a:off x="1445324" y="3682517"/>
            <a:ext cx="4829389" cy="2067432"/>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6" descr="A screenshot of a computer&#10;&#10;Description automatically generated">
            <a:extLst>
              <a:ext uri="{FF2B5EF4-FFF2-40B4-BE49-F238E27FC236}">
                <a16:creationId xmlns:a16="http://schemas.microsoft.com/office/drawing/2014/main" id="{53FCFE06-F9DD-F7F3-00E8-801C4EA66D7D}"/>
              </a:ext>
            </a:extLst>
          </p:cNvPr>
          <p:cNvPicPr>
            <a:picLocks noChangeAspect="1"/>
          </p:cNvPicPr>
          <p:nvPr/>
        </p:nvPicPr>
        <p:blipFill>
          <a:blip r:embed="rId5"/>
          <a:stretch>
            <a:fillRect/>
          </a:stretch>
        </p:blipFill>
        <p:spPr>
          <a:xfrm>
            <a:off x="6718801" y="3216276"/>
            <a:ext cx="3791145" cy="2978303"/>
          </a:xfrm>
          <a:prstGeom prst="rect">
            <a:avLst/>
          </a:prstGeom>
          <a:ln>
            <a:solidFill>
              <a:schemeClr val="bg2"/>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8F51F06E-D87E-BC05-AD01-ED687E88FF56}"/>
              </a:ext>
            </a:extLst>
          </p:cNvPr>
          <p:cNvPicPr>
            <a:picLocks noChangeAspect="1"/>
          </p:cNvPicPr>
          <p:nvPr/>
        </p:nvPicPr>
        <p:blipFill>
          <a:blip r:embed="rId6"/>
          <a:srcRect/>
          <a:stretch/>
        </p:blipFill>
        <p:spPr>
          <a:xfrm>
            <a:off x="3952889" y="772041"/>
            <a:ext cx="628987" cy="628987"/>
          </a:xfrm>
          <a:prstGeom prst="rect">
            <a:avLst/>
          </a:prstGeom>
        </p:spPr>
      </p:pic>
    </p:spTree>
    <p:custDataLst>
      <p:tags r:id="rId1"/>
    </p:custDataLst>
    <p:extLst>
      <p:ext uri="{BB962C8B-B14F-4D97-AF65-F5344CB8AC3E}">
        <p14:creationId xmlns:p14="http://schemas.microsoft.com/office/powerpoint/2010/main" val="4071844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9" name="Title 1">
            <a:extLst>
              <a:ext uri="{FF2B5EF4-FFF2-40B4-BE49-F238E27FC236}">
                <a16:creationId xmlns:a16="http://schemas.microsoft.com/office/drawing/2014/main" id="{8463C5EE-DA85-4C8B-9696-7C97E0EDBD05}"/>
              </a:ext>
            </a:extLst>
          </p:cNvPr>
          <p:cNvSpPr>
            <a:spLocks noGrp="1"/>
          </p:cNvSpPr>
          <p:nvPr>
            <p:ph type="title"/>
          </p:nvPr>
        </p:nvSpPr>
        <p:spPr/>
        <p:txBody>
          <a:bodyPr>
            <a:normAutofit/>
          </a:bodyPr>
          <a:lstStyle/>
          <a:p>
            <a:r>
              <a:rPr lang="en-US" sz="4000" b="1" err="1">
                <a:ea typeface="Open Sans Light" panose="020B0306030504020204" pitchFamily="34" charset="0"/>
                <a:cs typeface="Open Sans Light" panose="020B0306030504020204" pitchFamily="34" charset="0"/>
              </a:rPr>
              <a:t>LaunchPad</a:t>
            </a:r>
            <a:endParaRPr lang="en-US" b="1">
              <a:solidFill>
                <a:schemeClr val="bg1"/>
              </a:solidFill>
              <a:latin typeface="Trebuchet MS" panose="020B0603020202020204" pitchFamily="34" charset="0"/>
            </a:endParaRPr>
          </a:p>
        </p:txBody>
      </p:sp>
      <p:sp>
        <p:nvSpPr>
          <p:cNvPr id="2" name="Content Placeholder 1">
            <a:extLst>
              <a:ext uri="{FF2B5EF4-FFF2-40B4-BE49-F238E27FC236}">
                <a16:creationId xmlns:a16="http://schemas.microsoft.com/office/drawing/2014/main" id="{B6D4ECC1-CBB2-4BD0-A8EE-92F23BECCF31}"/>
              </a:ext>
            </a:extLst>
          </p:cNvPr>
          <p:cNvSpPr>
            <a:spLocks noGrp="1"/>
          </p:cNvSpPr>
          <p:nvPr>
            <p:ph sz="quarter" idx="16"/>
          </p:nvPr>
        </p:nvSpPr>
        <p:spPr>
          <a:xfrm>
            <a:off x="1183729" y="1893888"/>
            <a:ext cx="9972675" cy="1119188"/>
          </a:xfrm>
        </p:spPr>
        <p:txBody>
          <a:bodyPr/>
          <a:lstStyle/>
          <a:p>
            <a:r>
              <a:rPr lang="en-US" sz="2400" dirty="0"/>
              <a:t>Once logged in to </a:t>
            </a:r>
            <a:r>
              <a:rPr lang="en-US" sz="2400" dirty="0" err="1"/>
              <a:t>LaunchPad</a:t>
            </a:r>
            <a:r>
              <a:rPr lang="en-US" sz="2400" dirty="0"/>
              <a:t>, select the ADAM tile from the available apps. Once selected you will automatically be logged into ADAM.</a:t>
            </a:r>
          </a:p>
          <a:p>
            <a:endParaRPr lang="en-US" sz="2400" dirty="0"/>
          </a:p>
          <a:p>
            <a:endParaRPr lang="en-US" sz="2400" dirty="0"/>
          </a:p>
          <a:p>
            <a:endParaRPr lang="en-US" sz="2400" dirty="0"/>
          </a:p>
          <a:p>
            <a:endParaRPr lang="en-US" sz="2400" dirty="0"/>
          </a:p>
          <a:p>
            <a:endParaRPr lang="en-US" sz="2400" dirty="0"/>
          </a:p>
          <a:p>
            <a:endParaRPr lang="en-US" dirty="0"/>
          </a:p>
        </p:txBody>
      </p:sp>
      <p:sp>
        <p:nvSpPr>
          <p:cNvPr id="8" name="Slide Number Placeholder 2">
            <a:extLst>
              <a:ext uri="{FF2B5EF4-FFF2-40B4-BE49-F238E27FC236}">
                <a16:creationId xmlns:a16="http://schemas.microsoft.com/office/drawing/2014/main" id="{D911FB94-7590-4807-9068-CBD537D0E039}"/>
              </a:ext>
            </a:extLst>
          </p:cNvPr>
          <p:cNvSpPr>
            <a:spLocks noGrp="1"/>
          </p:cNvSpPr>
          <p:nvPr>
            <p:ph type="sldNum" sz="quarter" idx="15"/>
          </p:nvPr>
        </p:nvSpPr>
        <p:spPr/>
        <p:txBody>
          <a:bodyPr/>
          <a:lstStyle/>
          <a:p>
            <a:fld id="{DEE62800-5F1C-45B1-BAA1-436A6B68D5BA}" type="slidenum">
              <a:rPr lang="en-US" smtClean="0"/>
              <a:pPr/>
              <a:t>18</a:t>
            </a:fld>
            <a:endParaRPr lang="en-US"/>
          </a:p>
        </p:txBody>
      </p:sp>
      <p:pic>
        <p:nvPicPr>
          <p:cNvPr id="5" name="Picture 4">
            <a:extLst>
              <a:ext uri="{FF2B5EF4-FFF2-40B4-BE49-F238E27FC236}">
                <a16:creationId xmlns:a16="http://schemas.microsoft.com/office/drawing/2014/main" id="{ACFDFCEC-26A8-E890-69B1-2B7F03F0F1B1}"/>
              </a:ext>
            </a:extLst>
          </p:cNvPr>
          <p:cNvPicPr>
            <a:picLocks noChangeAspect="1"/>
          </p:cNvPicPr>
          <p:nvPr/>
        </p:nvPicPr>
        <p:blipFill>
          <a:blip r:embed="rId4"/>
          <a:srcRect/>
          <a:stretch/>
        </p:blipFill>
        <p:spPr>
          <a:xfrm>
            <a:off x="1093939" y="3013076"/>
            <a:ext cx="10004121" cy="3292281"/>
          </a:xfrm>
          <a:prstGeom prst="rect">
            <a:avLst/>
          </a:prstGeom>
          <a:ln>
            <a:solidFill>
              <a:schemeClr val="bg2"/>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8F51F06E-D87E-BC05-AD01-ED687E88FF56}"/>
              </a:ext>
            </a:extLst>
          </p:cNvPr>
          <p:cNvPicPr>
            <a:picLocks noChangeAspect="1"/>
          </p:cNvPicPr>
          <p:nvPr/>
        </p:nvPicPr>
        <p:blipFill>
          <a:blip r:embed="rId5"/>
          <a:srcRect/>
          <a:stretch/>
        </p:blipFill>
        <p:spPr>
          <a:xfrm>
            <a:off x="3952889" y="772041"/>
            <a:ext cx="628987" cy="628987"/>
          </a:xfrm>
          <a:prstGeom prst="rect">
            <a:avLst/>
          </a:prstGeom>
        </p:spPr>
      </p:pic>
      <p:sp>
        <p:nvSpPr>
          <p:cNvPr id="4" name="Oval 3">
            <a:extLst>
              <a:ext uri="{FF2B5EF4-FFF2-40B4-BE49-F238E27FC236}">
                <a16:creationId xmlns:a16="http://schemas.microsoft.com/office/drawing/2014/main" id="{9EACC356-7798-29C5-3093-1A8273C6F832}"/>
              </a:ext>
            </a:extLst>
          </p:cNvPr>
          <p:cNvSpPr/>
          <p:nvPr/>
        </p:nvSpPr>
        <p:spPr>
          <a:xfrm>
            <a:off x="1183729" y="3786692"/>
            <a:ext cx="5066463" cy="1146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extLst>
      <p:ext uri="{BB962C8B-B14F-4D97-AF65-F5344CB8AC3E}">
        <p14:creationId xmlns:p14="http://schemas.microsoft.com/office/powerpoint/2010/main" val="1876174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729" y="571500"/>
            <a:ext cx="9972675" cy="1041400"/>
          </a:xfrm>
        </p:spPr>
        <p:txBody>
          <a:bodyPr/>
          <a:lstStyle/>
          <a:p>
            <a:r>
              <a:rPr lang="en-US" sz="4000" b="1" dirty="0" err="1">
                <a:ea typeface="Open Sans Light" panose="020B0306030504020204" pitchFamily="34" charset="0"/>
                <a:cs typeface="Open Sans Light" panose="020B0306030504020204" pitchFamily="34" charset="0"/>
              </a:rPr>
              <a:t>LaunchPad</a:t>
            </a:r>
            <a:r>
              <a:rPr lang="en-US" sz="4000" b="1" dirty="0">
                <a:ea typeface="Open Sans Light" panose="020B0306030504020204" pitchFamily="34" charset="0"/>
                <a:cs typeface="Open Sans Light" panose="020B0306030504020204" pitchFamily="34" charset="0"/>
              </a:rPr>
              <a:t> – Forgot Password</a:t>
            </a:r>
          </a:p>
        </p:txBody>
      </p:sp>
      <p:sp>
        <p:nvSpPr>
          <p:cNvPr id="3" name="Content Placeholder 2"/>
          <p:cNvSpPr>
            <a:spLocks noGrp="1"/>
          </p:cNvSpPr>
          <p:nvPr>
            <p:ph sz="quarter" idx="16"/>
          </p:nvPr>
        </p:nvSpPr>
        <p:spPr/>
        <p:txBody>
          <a:bodyPr>
            <a:normAutofit/>
          </a:bodyPr>
          <a:lstStyle/>
          <a:p>
            <a:pPr marL="0" indent="0">
              <a:buNone/>
            </a:pPr>
            <a:r>
              <a:rPr lang="en-US" sz="2400" dirty="0"/>
              <a:t>If you are having issues logging in use the forgot password link to reset it.</a:t>
            </a:r>
          </a:p>
          <a:p>
            <a:pPr marL="0" indent="0">
              <a:buNone/>
            </a:pPr>
            <a:endParaRPr lang="en-US" dirty="0"/>
          </a:p>
        </p:txBody>
      </p:sp>
      <p:sp>
        <p:nvSpPr>
          <p:cNvPr id="8" name="Slide Number Placeholder 2">
            <a:extLst>
              <a:ext uri="{FF2B5EF4-FFF2-40B4-BE49-F238E27FC236}">
                <a16:creationId xmlns:a16="http://schemas.microsoft.com/office/drawing/2014/main" id="{2719D75C-6AB7-4459-9B4F-ED7E3EC40734}"/>
              </a:ext>
            </a:extLst>
          </p:cNvPr>
          <p:cNvSpPr>
            <a:spLocks noGrp="1"/>
          </p:cNvSpPr>
          <p:nvPr>
            <p:ph type="sldNum" sz="quarter" idx="15"/>
          </p:nvPr>
        </p:nvSpPr>
        <p:spPr/>
        <p:txBody>
          <a:bodyPr/>
          <a:lstStyle/>
          <a:p>
            <a:fld id="{DEE62800-5F1C-45B1-BAA1-436A6B68D5BA}" type="slidenum">
              <a:rPr lang="en-US" smtClean="0"/>
              <a:pPr/>
              <a:t>19</a:t>
            </a:fld>
            <a:endParaRPr lang="en-US"/>
          </a:p>
        </p:txBody>
      </p:sp>
      <p:pic>
        <p:nvPicPr>
          <p:cNvPr id="5" name="Picture 4" descr="A screen shot of a login&#10;&#10;Description automatically generated">
            <a:extLst>
              <a:ext uri="{FF2B5EF4-FFF2-40B4-BE49-F238E27FC236}">
                <a16:creationId xmlns:a16="http://schemas.microsoft.com/office/drawing/2014/main" id="{1B6583FC-D213-0F59-8373-72C304ACD763}"/>
              </a:ext>
            </a:extLst>
          </p:cNvPr>
          <p:cNvPicPr>
            <a:picLocks noChangeAspect="1"/>
          </p:cNvPicPr>
          <p:nvPr/>
        </p:nvPicPr>
        <p:blipFill>
          <a:blip r:embed="rId2"/>
          <a:stretch>
            <a:fillRect/>
          </a:stretch>
        </p:blipFill>
        <p:spPr>
          <a:xfrm>
            <a:off x="2618826" y="2728720"/>
            <a:ext cx="2898746" cy="3759393"/>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6" descr="A screenshot of a login page&#10;&#10;Description automatically generated">
            <a:extLst>
              <a:ext uri="{FF2B5EF4-FFF2-40B4-BE49-F238E27FC236}">
                <a16:creationId xmlns:a16="http://schemas.microsoft.com/office/drawing/2014/main" id="{44B51FBF-AA12-EDC8-1484-EB8ECC8597D0}"/>
              </a:ext>
            </a:extLst>
          </p:cNvPr>
          <p:cNvPicPr>
            <a:picLocks noChangeAspect="1"/>
          </p:cNvPicPr>
          <p:nvPr/>
        </p:nvPicPr>
        <p:blipFill>
          <a:blip r:embed="rId3"/>
          <a:stretch>
            <a:fillRect/>
          </a:stretch>
        </p:blipFill>
        <p:spPr>
          <a:xfrm>
            <a:off x="5911756" y="2968062"/>
            <a:ext cx="3297332" cy="3280707"/>
          </a:xfrm>
          <a:prstGeom prst="rect">
            <a:avLst/>
          </a:prstGeom>
          <a:ln>
            <a:solidFill>
              <a:schemeClr val="bg2"/>
            </a:solidFill>
          </a:ln>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7140DE56-37BA-940A-A067-215BEE44A200}"/>
              </a:ext>
            </a:extLst>
          </p:cNvPr>
          <p:cNvSpPr/>
          <p:nvPr/>
        </p:nvSpPr>
        <p:spPr>
          <a:xfrm>
            <a:off x="2765778" y="4899378"/>
            <a:ext cx="1568583" cy="2619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1" name="Google Shape;1109;p81">
            <a:extLst>
              <a:ext uri="{FF2B5EF4-FFF2-40B4-BE49-F238E27FC236}">
                <a16:creationId xmlns:a16="http://schemas.microsoft.com/office/drawing/2014/main" id="{E4AB598C-1AE0-B239-CD7B-BF77ABFB6A15}"/>
              </a:ext>
            </a:extLst>
          </p:cNvPr>
          <p:cNvSpPr/>
          <p:nvPr/>
        </p:nvSpPr>
        <p:spPr>
          <a:xfrm>
            <a:off x="5221152" y="4406842"/>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21569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729" y="571500"/>
            <a:ext cx="9966871" cy="1119188"/>
          </a:xfrm>
        </p:spPr>
        <p:txBody>
          <a:bodyPr anchor="ctr">
            <a:normAutofit/>
          </a:bodyPr>
          <a:lstStyle/>
          <a:p>
            <a:r>
              <a:rPr lang="en-US" sz="4000" b="1"/>
              <a:t>Welcome</a:t>
            </a:r>
          </a:p>
        </p:txBody>
      </p:sp>
      <p:sp>
        <p:nvSpPr>
          <p:cNvPr id="3" name="Content Placeholder 2"/>
          <p:cNvSpPr>
            <a:spLocks noGrp="1"/>
          </p:cNvSpPr>
          <p:nvPr>
            <p:ph sz="quarter" idx="16"/>
          </p:nvPr>
        </p:nvSpPr>
        <p:spPr>
          <a:xfrm>
            <a:off x="1183729" y="2012951"/>
            <a:ext cx="9972675" cy="4475162"/>
          </a:xfrm>
        </p:spPr>
        <p:txBody>
          <a:bodyPr>
            <a:normAutofit/>
          </a:bodyPr>
          <a:lstStyle/>
          <a:p>
            <a:pPr marL="0" indent="0">
              <a:buClr>
                <a:schemeClr val="bg2"/>
              </a:buClr>
              <a:buSzPct val="100000"/>
              <a:buNone/>
            </a:pPr>
            <a:r>
              <a:rPr lang="en-US" sz="2800" dirty="0"/>
              <a:t>On behalf of the BIE CAO Assessment Team-</a:t>
            </a:r>
          </a:p>
          <a:p>
            <a:pPr marL="0" indent="0">
              <a:buClr>
                <a:schemeClr val="bg2"/>
              </a:buClr>
              <a:buSzPct val="100000"/>
              <a:buNone/>
            </a:pPr>
            <a:endParaRPr lang="en-US" sz="2800" dirty="0"/>
          </a:p>
          <a:p>
            <a:pPr marL="0" indent="0">
              <a:buClr>
                <a:schemeClr val="bg2"/>
              </a:buClr>
              <a:buSzPct val="100000"/>
              <a:buNone/>
            </a:pPr>
            <a:r>
              <a:rPr lang="en-US" sz="2800" dirty="0"/>
              <a:t>Welcome to the BIE &amp; Pearson Interim Pre-Administration Training for English Language Arts (ELA) and Mathematics.  </a:t>
            </a:r>
          </a:p>
          <a:p>
            <a:pPr marL="0" indent="0">
              <a:buClr>
                <a:schemeClr val="bg2"/>
              </a:buClr>
              <a:buSzPct val="100000"/>
              <a:buNone/>
            </a:pPr>
            <a:endParaRPr lang="en-US" sz="2800" dirty="0"/>
          </a:p>
          <a:p>
            <a:pPr marL="0" indent="0">
              <a:buClr>
                <a:schemeClr val="bg2"/>
              </a:buClr>
              <a:buSzPct val="100000"/>
              <a:buNone/>
            </a:pPr>
            <a:r>
              <a:rPr lang="en-US" sz="2800" dirty="0"/>
              <a:t>Our Presenter from Pearson: </a:t>
            </a:r>
            <a:r>
              <a:rPr lang="en-US" sz="2800" b="1" dirty="0"/>
              <a:t>Sam Boyle</a:t>
            </a:r>
            <a:endParaRPr lang="en-US" b="1" dirty="0"/>
          </a:p>
          <a:p>
            <a:pPr marL="231775" lvl="1" indent="0">
              <a:buNone/>
            </a:pPr>
            <a:endParaRPr lang="en-US" dirty="0"/>
          </a:p>
        </p:txBody>
      </p:sp>
      <p:sp>
        <p:nvSpPr>
          <p:cNvPr id="4" name="Slide Number Placeholder 2">
            <a:extLst>
              <a:ext uri="{FF2B5EF4-FFF2-40B4-BE49-F238E27FC236}">
                <a16:creationId xmlns:a16="http://schemas.microsoft.com/office/drawing/2014/main" id="{512FACF2-75FA-4760-9E36-C8F1720529F1}"/>
              </a:ext>
            </a:extLst>
          </p:cNvPr>
          <p:cNvSpPr>
            <a:spLocks noGrp="1"/>
          </p:cNvSpPr>
          <p:nvPr>
            <p:ph type="sldNum" sz="quarter" idx="15"/>
          </p:nvPr>
        </p:nvSpPr>
        <p:spPr>
          <a:xfrm>
            <a:off x="9209088" y="6488113"/>
            <a:ext cx="2743200" cy="365125"/>
          </a:xfrm>
        </p:spPr>
        <p:txBody>
          <a:bodyPr anchor="ctr">
            <a:normAutofit/>
          </a:bodyPr>
          <a:lstStyle/>
          <a:p>
            <a:pPr>
              <a:spcAft>
                <a:spcPts val="600"/>
              </a:spcAft>
            </a:pPr>
            <a:fld id="{DEE62800-5F1C-45B1-BAA1-436A6B68D5BA}" type="slidenum">
              <a:rPr lang="en-US" smtClean="0"/>
              <a:pPr>
                <a:spcAft>
                  <a:spcPts val="600"/>
                </a:spcAft>
              </a:pPr>
              <a:t>2</a:t>
            </a:fld>
            <a:endParaRPr lang="en-US"/>
          </a:p>
        </p:txBody>
      </p:sp>
    </p:spTree>
    <p:extLst>
      <p:ext uri="{BB962C8B-B14F-4D97-AF65-F5344CB8AC3E}">
        <p14:creationId xmlns:p14="http://schemas.microsoft.com/office/powerpoint/2010/main" val="3023916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17"/>
          <p:cNvPicPr preferRelativeResize="0"/>
          <p:nvPr/>
        </p:nvPicPr>
        <p:blipFill>
          <a:blip r:embed="rId4"/>
          <a:srcRect/>
          <a:stretch/>
        </p:blipFill>
        <p:spPr>
          <a:xfrm>
            <a:off x="3358712" y="2807704"/>
            <a:ext cx="5616903" cy="3680409"/>
          </a:xfrm>
          <a:prstGeom prst="rect">
            <a:avLst/>
          </a:prstGeom>
          <a:noFill/>
          <a:ln>
            <a:solidFill>
              <a:schemeClr val="bg2"/>
            </a:solidFill>
          </a:ln>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5D7E2970-9547-4227-BF72-1DF4182A5EDD}"/>
              </a:ext>
            </a:extLst>
          </p:cNvPr>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Accessing the Platform</a:t>
            </a:r>
          </a:p>
        </p:txBody>
      </p:sp>
      <p:sp>
        <p:nvSpPr>
          <p:cNvPr id="2" name="Content Placeholder 1">
            <a:extLst>
              <a:ext uri="{FF2B5EF4-FFF2-40B4-BE49-F238E27FC236}">
                <a16:creationId xmlns:a16="http://schemas.microsoft.com/office/drawing/2014/main" id="{D37D050E-1BBF-41AA-93CB-02DB68C297EB}"/>
              </a:ext>
            </a:extLst>
          </p:cNvPr>
          <p:cNvSpPr>
            <a:spLocks noGrp="1"/>
          </p:cNvSpPr>
          <p:nvPr>
            <p:ph sz="quarter" idx="16"/>
          </p:nvPr>
        </p:nvSpPr>
        <p:spPr/>
        <p:txBody>
          <a:bodyPr/>
          <a:lstStyle/>
          <a:p>
            <a:r>
              <a:rPr lang="en-US" sz="2400" dirty="0"/>
              <a:t>Users can easily access ADAM via the </a:t>
            </a:r>
            <a:r>
              <a:rPr lang="en-US" sz="2400" dirty="0" err="1"/>
              <a:t>LaunchPad</a:t>
            </a:r>
            <a:r>
              <a:rPr lang="en-US" sz="2400" dirty="0"/>
              <a:t> SSO link at </a:t>
            </a:r>
            <a:r>
              <a:rPr lang="en-US" sz="2400" dirty="0">
                <a:solidFill>
                  <a:schemeClr val="accent6"/>
                </a:solidFill>
                <a:hlinkClick r:id="rId5">
                  <a:extLst>
                    <a:ext uri="{A12FA001-AC4F-418D-AE19-62706E023703}">
                      <ahyp:hlinkClr xmlns:ahyp="http://schemas.microsoft.com/office/drawing/2018/hyperlinkcolor" val="tx"/>
                    </a:ext>
                  </a:extLst>
                </a:hlinkClick>
              </a:rPr>
              <a:t>https://bie.mypearsonsupport.com</a:t>
            </a:r>
            <a:r>
              <a:rPr lang="en-US" sz="2400" dirty="0"/>
              <a:t>.</a:t>
            </a:r>
          </a:p>
        </p:txBody>
      </p:sp>
      <p:sp>
        <p:nvSpPr>
          <p:cNvPr id="6" name="Slide Number Placeholder 2">
            <a:extLst>
              <a:ext uri="{FF2B5EF4-FFF2-40B4-BE49-F238E27FC236}">
                <a16:creationId xmlns:a16="http://schemas.microsoft.com/office/drawing/2014/main" id="{937371B4-7C50-45F1-B1C4-B18AF8E3536F}"/>
              </a:ext>
            </a:extLst>
          </p:cNvPr>
          <p:cNvSpPr>
            <a:spLocks noGrp="1"/>
          </p:cNvSpPr>
          <p:nvPr>
            <p:ph type="sldNum" sz="quarter" idx="15"/>
          </p:nvPr>
        </p:nvSpPr>
        <p:spPr/>
        <p:txBody>
          <a:bodyPr/>
          <a:lstStyle/>
          <a:p>
            <a:fld id="{DEE62800-5F1C-45B1-BAA1-436A6B68D5BA}" type="slidenum">
              <a:rPr lang="en-US" smtClean="0"/>
              <a:pPr/>
              <a:t>20</a:t>
            </a:fld>
            <a:endParaRPr lang="en-US"/>
          </a:p>
        </p:txBody>
      </p:sp>
      <p:sp>
        <p:nvSpPr>
          <p:cNvPr id="3" name="Oval 2">
            <a:extLst>
              <a:ext uri="{FF2B5EF4-FFF2-40B4-BE49-F238E27FC236}">
                <a16:creationId xmlns:a16="http://schemas.microsoft.com/office/drawing/2014/main" id="{F1AFD609-7F96-C958-21CF-3F6AD38A5052}"/>
              </a:ext>
            </a:extLst>
          </p:cNvPr>
          <p:cNvSpPr/>
          <p:nvPr/>
        </p:nvSpPr>
        <p:spPr>
          <a:xfrm>
            <a:off x="3382776" y="5329990"/>
            <a:ext cx="1018971" cy="3399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CD260B-8A11-49F3-B4EE-39F346FDCC3B}"/>
              </a:ext>
            </a:extLst>
          </p:cNvPr>
          <p:cNvSpPr>
            <a:spLocks noGrp="1"/>
          </p:cNvSpPr>
          <p:nvPr>
            <p:ph sz="quarter" idx="16"/>
          </p:nvPr>
        </p:nvSpPr>
        <p:spPr/>
        <p:txBody>
          <a:bodyPr lIns="91440" tIns="45720" rIns="91440" bIns="45720" anchor="t"/>
          <a:lstStyle/>
          <a:p>
            <a:pPr marL="342900" marR="0" lvl="0" indent="-342900" algn="l" rtl="0">
              <a:lnSpc>
                <a:spcPct val="100000"/>
              </a:lnSpc>
              <a:spcBef>
                <a:spcPts val="0"/>
              </a:spcBef>
              <a:spcAft>
                <a:spcPts val="0"/>
              </a:spcAft>
              <a:buClr>
                <a:schemeClr val="tx1"/>
              </a:buClr>
              <a:buSzPts val="2400"/>
              <a:buFont typeface="Wingdings" panose="05000000000000000000" pitchFamily="2" charset="2"/>
              <a:buChar char="§"/>
            </a:pPr>
            <a:r>
              <a:rPr lang="en-US" sz="2400" b="0" i="0" u="none" strike="noStrike" cap="none" dirty="0">
                <a:latin typeface="Open Sans Light"/>
                <a:ea typeface="Open Sans Light"/>
                <a:cs typeface="Open Sans Light"/>
                <a:sym typeface="Calibri"/>
              </a:rPr>
              <a:t>ADAM is the test management platform used to administer </a:t>
            </a:r>
            <a:r>
              <a:rPr lang="en-US" sz="2400" dirty="0">
                <a:latin typeface="Open Sans Light"/>
                <a:ea typeface="Open Sans Light"/>
                <a:cs typeface="Open Sans Light"/>
                <a:sym typeface="Calibri"/>
              </a:rPr>
              <a:t>Interim</a:t>
            </a:r>
            <a:r>
              <a:rPr lang="en-US" sz="2400" b="0" i="0" u="none" strike="noStrike" cap="none" dirty="0">
                <a:latin typeface="Open Sans Light"/>
                <a:ea typeface="Open Sans Light"/>
                <a:cs typeface="Open Sans Light"/>
                <a:sym typeface="Calibri"/>
              </a:rPr>
              <a:t> Assessments.</a:t>
            </a:r>
          </a:p>
          <a:p>
            <a:pPr marL="285750" marR="0" lvl="0" indent="-285750" algn="l" rtl="0">
              <a:lnSpc>
                <a:spcPct val="100000"/>
              </a:lnSpc>
              <a:spcBef>
                <a:spcPts val="0"/>
              </a:spcBef>
              <a:spcAft>
                <a:spcPts val="0"/>
              </a:spcAft>
              <a:buClr>
                <a:schemeClr val="tx1"/>
              </a:buClr>
              <a:buSzPts val="2400"/>
              <a:buFont typeface="Wingdings" panose="05000000000000000000" pitchFamily="2" charset="2"/>
              <a:buChar char="§"/>
            </a:pPr>
            <a:endParaRPr lang="en-US" sz="2400" dirty="0">
              <a:sym typeface="Calibri"/>
            </a:endParaRPr>
          </a:p>
          <a:p>
            <a:pPr marL="285750" marR="0" lvl="0" indent="-285750" algn="l" rtl="0">
              <a:lnSpc>
                <a:spcPct val="100000"/>
              </a:lnSpc>
              <a:spcBef>
                <a:spcPts val="0"/>
              </a:spcBef>
              <a:spcAft>
                <a:spcPts val="0"/>
              </a:spcAft>
              <a:buClr>
                <a:schemeClr val="tx1"/>
              </a:buClr>
              <a:buSzPts val="2400"/>
              <a:buFont typeface="Wingdings" panose="05000000000000000000" pitchFamily="2" charset="2"/>
              <a:buChar char="§"/>
            </a:pPr>
            <a:r>
              <a:rPr lang="en-US" sz="2400" b="0" i="0" u="none" strike="noStrike" cap="none" dirty="0">
                <a:latin typeface="Open Sans Light"/>
                <a:ea typeface="Open Sans Light"/>
                <a:cs typeface="Open Sans Light"/>
                <a:sym typeface="Calibri"/>
              </a:rPr>
              <a:t>ADAM allows users access to </a:t>
            </a:r>
            <a:r>
              <a:rPr lang="en-US" sz="2400" dirty="0">
                <a:latin typeface="Open Sans Light"/>
                <a:ea typeface="Open Sans Light"/>
                <a:cs typeface="Open Sans Light"/>
                <a:sym typeface="Calibri"/>
              </a:rPr>
              <a:t>the Interim and Training administrations and is also used to create proctor groups and print student test tickets, which students will use to login into the assessment application TestNav.</a:t>
            </a:r>
            <a:endParaRPr lang="en-US" sz="2400" dirty="0">
              <a:latin typeface="Open Sans Light"/>
              <a:ea typeface="Open Sans Light"/>
              <a:cs typeface="Open Sans Light"/>
            </a:endParaRPr>
          </a:p>
          <a:p>
            <a:pPr marL="285750" marR="0" lvl="0" indent="-285750" algn="l" rtl="0">
              <a:lnSpc>
                <a:spcPct val="100000"/>
              </a:lnSpc>
              <a:spcBef>
                <a:spcPts val="0"/>
              </a:spcBef>
              <a:spcAft>
                <a:spcPts val="0"/>
              </a:spcAft>
              <a:buClr>
                <a:schemeClr val="tx1"/>
              </a:buClr>
              <a:buSzPts val="2400"/>
              <a:buFont typeface="Wingdings" panose="05000000000000000000" pitchFamily="2" charset="2"/>
              <a:buChar char="§"/>
            </a:pPr>
            <a:endParaRPr lang="en-US" sz="2400" dirty="0">
              <a:sym typeface="Calibri"/>
            </a:endParaRPr>
          </a:p>
          <a:p>
            <a:pPr marL="285750" indent="-285750">
              <a:lnSpc>
                <a:spcPct val="100000"/>
              </a:lnSpc>
              <a:spcBef>
                <a:spcPts val="0"/>
              </a:spcBef>
              <a:spcAft>
                <a:spcPts val="0"/>
              </a:spcAft>
              <a:buClr>
                <a:schemeClr val="tx1"/>
              </a:buClr>
              <a:buSzPts val="2400"/>
              <a:buFont typeface="Wingdings" panose="05000000000000000000" pitchFamily="2" charset="2"/>
              <a:buChar char="§"/>
            </a:pPr>
            <a:r>
              <a:rPr lang="en-US" sz="2400" dirty="0">
                <a:latin typeface="Open Sans Light"/>
                <a:ea typeface="Open Sans Light"/>
                <a:cs typeface="Open Sans Light"/>
                <a:sym typeface="Calibri"/>
              </a:rPr>
              <a:t>ADAM is also the platform for accessing student assessment results and reports. More information on results and reporting will be provided later in the training. </a:t>
            </a:r>
            <a:endParaRPr lang="en-US" sz="2400" dirty="0"/>
          </a:p>
        </p:txBody>
      </p:sp>
      <p:sp>
        <p:nvSpPr>
          <p:cNvPr id="5" name="Slide Number Placeholder 2">
            <a:extLst>
              <a:ext uri="{FF2B5EF4-FFF2-40B4-BE49-F238E27FC236}">
                <a16:creationId xmlns:a16="http://schemas.microsoft.com/office/drawing/2014/main" id="{63B3953C-156D-443D-A9CE-763BD5F9B4D4}"/>
              </a:ext>
            </a:extLst>
          </p:cNvPr>
          <p:cNvSpPr>
            <a:spLocks noGrp="1"/>
          </p:cNvSpPr>
          <p:nvPr>
            <p:ph type="sldNum" sz="quarter" idx="15"/>
          </p:nvPr>
        </p:nvSpPr>
        <p:spPr/>
        <p:txBody>
          <a:bodyPr/>
          <a:lstStyle/>
          <a:p>
            <a:fld id="{DEE62800-5F1C-45B1-BAA1-436A6B68D5BA}" type="slidenum">
              <a:rPr lang="en-US" smtClean="0"/>
              <a:pPr/>
              <a:t>21</a:t>
            </a:fld>
            <a:endParaRPr lang="en-US"/>
          </a:p>
        </p:txBody>
      </p:sp>
      <p:pic>
        <p:nvPicPr>
          <p:cNvPr id="6" name="Picture 2">
            <a:extLst>
              <a:ext uri="{FF2B5EF4-FFF2-40B4-BE49-F238E27FC236}">
                <a16:creationId xmlns:a16="http://schemas.microsoft.com/office/drawing/2014/main" id="{3220AEC1-31D1-4939-87BF-24876F2B213E}"/>
              </a:ext>
            </a:extLst>
          </p:cNvPr>
          <p:cNvPicPr>
            <a:picLocks noChangeAspect="1" noChangeArrowheads="1"/>
          </p:cNvPicPr>
          <p:nvPr/>
        </p:nvPicPr>
        <p:blipFill>
          <a:blip r:embed="rId4"/>
          <a:srcRect/>
          <a:stretch/>
        </p:blipFill>
        <p:spPr bwMode="auto">
          <a:xfrm>
            <a:off x="9766708" y="152045"/>
            <a:ext cx="2185580" cy="83891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BB12E4F2-9A5B-BDCC-6998-74673C159101}"/>
              </a:ext>
            </a:extLst>
          </p:cNvPr>
          <p:cNvSpPr>
            <a:spLocks noGrp="1"/>
          </p:cNvSpPr>
          <p:nvPr>
            <p:ph type="title"/>
          </p:nvPr>
        </p:nvSpPr>
        <p:spPr>
          <a:xfrm>
            <a:off x="1183729" y="571500"/>
            <a:ext cx="9966871" cy="1119188"/>
          </a:xfrm>
        </p:spPr>
        <p:txBody>
          <a:bodyPr>
            <a:normAutofit/>
          </a:bodyPr>
          <a:lstStyle/>
          <a:p>
            <a:r>
              <a:rPr lang="en-US" sz="4000" b="1" dirty="0">
                <a:ea typeface="Open Sans Light" panose="020B0306030504020204" pitchFamily="34" charset="0"/>
                <a:cs typeface="Open Sans Light" panose="020B0306030504020204" pitchFamily="34" charset="0"/>
              </a:rPr>
              <a:t>ADAM</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ea typeface="Open Sans Light" panose="020B0306030504020204" pitchFamily="34" charset="0"/>
                <a:cs typeface="Open Sans Light" panose="020B0306030504020204" pitchFamily="34" charset="0"/>
              </a:rPr>
              <a:t>ADAM Menu</a:t>
            </a:r>
          </a:p>
        </p:txBody>
      </p:sp>
      <p:sp>
        <p:nvSpPr>
          <p:cNvPr id="13" name="Content Placeholder 12">
            <a:extLst>
              <a:ext uri="{FF2B5EF4-FFF2-40B4-BE49-F238E27FC236}">
                <a16:creationId xmlns:a16="http://schemas.microsoft.com/office/drawing/2014/main" id="{C2D05311-823B-5E10-5B30-A9574A34E0C0}"/>
              </a:ext>
            </a:extLst>
          </p:cNvPr>
          <p:cNvSpPr>
            <a:spLocks noGrp="1"/>
          </p:cNvSpPr>
          <p:nvPr>
            <p:ph sz="quarter" idx="17"/>
          </p:nvPr>
        </p:nvSpPr>
        <p:spPr/>
        <p:txBody>
          <a:bodyPr/>
          <a:lstStyle/>
          <a:p>
            <a:r>
              <a:rPr lang="en-US" sz="2000" b="1" dirty="0"/>
              <a:t>Home</a:t>
            </a:r>
            <a:r>
              <a:rPr lang="en-US" sz="2000" dirty="0"/>
              <a:t> – Main landing page where Bulletins, including announcements, will be posted.</a:t>
            </a:r>
          </a:p>
          <a:p>
            <a:r>
              <a:rPr lang="en-US" sz="2000" b="1" dirty="0"/>
              <a:t>System</a:t>
            </a:r>
            <a:r>
              <a:rPr lang="en-US" sz="2000" dirty="0"/>
              <a:t> – User Profile information can be accessed here. </a:t>
            </a:r>
          </a:p>
          <a:p>
            <a:r>
              <a:rPr lang="en-US" sz="2000" b="1" dirty="0"/>
              <a:t>Test Management </a:t>
            </a:r>
            <a:r>
              <a:rPr lang="en-US" sz="2000" dirty="0"/>
              <a:t>– Available test administrations &amp; practice tests can be accessed and administered here.</a:t>
            </a:r>
          </a:p>
          <a:p>
            <a:r>
              <a:rPr lang="en-US" sz="2000" b="1" dirty="0"/>
              <a:t>Rostering</a:t>
            </a:r>
            <a:r>
              <a:rPr lang="en-US" sz="2000" dirty="0"/>
              <a:t> – User information can be accessed here.</a:t>
            </a:r>
          </a:p>
          <a:p>
            <a:r>
              <a:rPr lang="en-US" sz="2000" b="1" dirty="0"/>
              <a:t>Reporting</a:t>
            </a:r>
            <a:r>
              <a:rPr lang="en-US" sz="2000" dirty="0"/>
              <a:t> – Available reports can be viewed and downloaded here.</a:t>
            </a:r>
          </a:p>
        </p:txBody>
      </p:sp>
      <p:sp>
        <p:nvSpPr>
          <p:cNvPr id="11" name="Slide Number Placeholder 2">
            <a:extLst>
              <a:ext uri="{FF2B5EF4-FFF2-40B4-BE49-F238E27FC236}">
                <a16:creationId xmlns:a16="http://schemas.microsoft.com/office/drawing/2014/main" id="{F81029E0-4398-438A-B1FF-1BECEF095DA9}"/>
              </a:ext>
            </a:extLst>
          </p:cNvPr>
          <p:cNvSpPr>
            <a:spLocks noGrp="1"/>
          </p:cNvSpPr>
          <p:nvPr>
            <p:ph type="sldNum" sz="quarter" idx="16"/>
          </p:nvPr>
        </p:nvSpPr>
        <p:spPr/>
        <p:txBody>
          <a:bodyPr/>
          <a:lstStyle/>
          <a:p>
            <a:fld id="{DEE62800-5F1C-45B1-BAA1-436A6B68D5BA}" type="slidenum">
              <a:rPr lang="en-US" smtClean="0"/>
              <a:pPr/>
              <a:t>22</a:t>
            </a:fld>
            <a:endParaRPr lang="en-US"/>
          </a:p>
        </p:txBody>
      </p:sp>
      <p:sp>
        <p:nvSpPr>
          <p:cNvPr id="5" name="AutoShape 4" descr="data:image/jpg;base64,%20/9j/4AAQSkZJRgABAQEAYABgAAD/2wBDAAUDBAQEAwUEBAQFBQUGBwwIBwcHBw8LCwkMEQ8SEhEPERETFhwXExQaFRERGCEYGh0dHx8fExciJCIeJBweHx7/2wBDAQUFBQcGBw4ICA4eFBEUHh4eHh4eHh4eHh4eHh4eHh4eHh4eHh4eHh4eHh4eHh4eHh4eHh4eHh4eHh4eHh4eHh7/wAARCAEkAU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tooor1TzAooooAKKKKACiiigAooooAKKKKACiiigAooooAKKKKACiiigAorqPCumaa/hfWtf1DT7jVGsJbeGO0imMQHml8yuVBbaNgUYxywz6V1l78NNG/ty0sotU1G1fUtQ+y2tq1usjQ/6NFOUdyy/ODL5YGByMnHNS5W/r+u41FtHldFemv8ADG1aTU1h1W8VbS2d4mmhiG+aO1+0SxEK5J2gqpZcjnOalvPhxpdkuttbajd6j/ZhubWVZLTYxmjSJw0QV+fvkDd3HQ54XOh8ktPN2PLaK9Pt/hfZXWpXlnb6xdr9nj8pnkhjwt4sDzSW5AfLFAqglcgEn05sX/w90GSO4Fhc30MNs0Uk0ksIknKf2ebl1jAYK2SOAQMeuByc61DkZ5RRXpsnwz0xLezY67fCbUxI1ghslGFWzS5HnfP8pw4XC59a8yByAaakmJoKKKKoQUUUUAFFFFABRRRQAUUUUAFFFFABRRRQAUUUUAFFFFABRRRQAUUUUAFFFFABRRRQAUUUUAFFFFABRRRQAUUUUAaGhXOt2l082hT6lBOEw72LOr7Pcpzirnh/XNestRk1S1ae+a2WWacTb5UUSr5ckj4OVJ3Ab8g5289K3fhfrVhpsF/Y6vq0djpl3JE1wsbXEd18gbDwvCCNw3EbX+U5Gema2n8W6Lp1nqcmi3umrDPoKWljZHSwZYp825k85mj2yElJGBLMM46cVDeuw1tucZq/jLxDqLlRqVxZW5t0tvstpPIkRjVdoUgsS3BOSxJOetU7TUvEDtc3FpqOqMUzcXEkU8mVyVUyOQfXaNx9h6V6TqXiL4eSG7aGKwOnuLkz2SaaVnuJnZDE8Umz92i8jbuXG1hg7qreJPEnhRtJ1qCyurGW6vLW7it3s9ONuoha5t3ggcbFyyqkhLEEDgbjSvboUlfqcX/bXjSSNp/7W8ROl3iMyfaJyJ+oC5z83U8c9TUB1HxUoTN7rijTtu397KPsuAQv+5gEgdODXY2WraHqHh/SLXVfE8WmXtmttBaXVgt55lrCu8y+av3C2GwDGMknk4zV2TxNp/23V9UTxXbCQ2osLCxL3bRGLyPJM0zGL97KI+MEAFjnOABQ3a+gJXtqedi/8QXlwkwvNVuZ5JHdHEsjs7lQrkHqSVABI5wADxWeY5ArExuFQ7WO04U+h9Dwa9gfxr4Tn8L2+jaTql/orw2t3aWLz2pX7Er/AGdgzPEWZmcxyAsozlzwBijxF4z8E32m65ocMl08euGa8nvvLKol0gUQFk2bjnyySQcD7Q2ehocmun9f8MCin1/r/hzyO2s7y6I+zWdzPnOPKiZ8469B2yPzo+x3myOT7Hc7JW2Rt5TYdvQHHJ9hXp+g69ptr4d8O2s2qaZb6ZLp32bUYJnuBIHW9aSQr9n+ZXK+WQW4YADtUEWqaJDolvpOn+Op7W3u79JpprgXTTadBG7+VHEipt3gMSzK3JOBxkluT7f1f+mLlR5q9vcRzNBJbzJKgJaNoyGUAZOR1HHNK1tcr5W62nXzhmLMZHmf7vr+Fesw+NfC0Ooav9ovbkyXelyabDeW8LXH+iLbNHHEzSbH8xn2l224OFGQuauS+O/CsNy2sPqtzfy294dR0mzSJ0azcWyQxxBnUopVzv43L+5Hc0ud9g5dbHizRyKoZo3VSSASpAJHUfhTSQOpA+tejfEDVND1DwreXWl3CbNS1qO+gs2OZbVzbn7SCMD5fMZACAA2Bjpxznw68Yap4H8U22v6WsErx/LLBOgaOeM/eRgfX1HIPNVFtikrbf1qc4GB6EH6UV2HxZ8fal8Q/FDaxfW1vZW8amO0s7dQEgjznGQBuY92P6DiuPoi21qgaSegUUUVQgr1b9lzwnZeKPilb/2zoc+q6LYxPNdhY98cbYPlmQdSu4dBnOOmM15TXsn7N3xlsfhVHrNvqGhXGpRai0brJbyKroUBGDu6jn1pSvZ23BWurmr+2N4N0nw/4s07VvDXh2TS9KvIPLmljg8q3e4BPCr2O3rwAccd68Gr3z9oX4+aZ8TPBtv4d07w5d2Gy8S5ee5lRiNoYAKF9d3WvA6yoKSjaRrWcXK8Qor7L/4ZM8I/9BTW/wDwKj/+NUf8MmeEf+gprf8A4FR//GqX1iA/YTPjSivsv/hkzwj/ANBTW/8AwKj/APjVI/7J3g9QCdU1zkgf8fUff/tlR9YgHsJnxr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GNFfZ3/AAyV4O/6DGtf+BMf/wAao/4ZK8Hf9BjWv/AmP/41R9YgHsJnxjRX2d/wyV4O/wCgxrX/AIEx/wDxqj/hkrwd/wBBjWv/AAJj/wDjVH1iAewmfR9FFFcJ2hUVz91P+ui/zqWorn7qf9dF/nQBmXGupDPJF9mY7GK53dcGmf8ACQx/8+rf991UtrKO+1e7jkdlCszfL/vVf/4R+1/57TfmP8K6H7JaNGS52R/8JDH/AM+rf990f8JDH/z6t/33Un/CP2v/AD2m/Mf4Uf8ACP2v/Pab8x/hSvS7DtMj/wCEhj/59W/77o/4SGP/AJ9W/wC+6k/4R+1/57TfmP8ACj/hH7X/AJ7TfmP8KL0uwWmR/wDCQx/8+rf990f8JDH/AM+rf991J/wj9r/z2m/Mf4Uf8I/a/wDPab8x/hRel2C0yP8A4SGP/n1b/vuj/hIY/wDn1b/vupP+Eftf+e035j/Cj/hH7X/ntN+Y/wAKL0uwWmR/8JDH/wA+rf8AfdH/AAkMf/Pq3/fdSf8ACP2v/Pab8x/hR/wj9r/z2m/Mf4UXpdgtMj/4SGP/AJ9W/wC+6P8AhIY/+fVv++6k/wCEftf+e035j/Cj/hH7X/ntN+Y/wovS7BaZH/wkMf8Az6t/33R/wkMf/Pq3/fdSf8I/a/8APab8x/hR/wAI/a/89pvzH+FF6XYLTI/+Ehj/AOfVv++6P+Ehj/59W/77qT/hH7X/AJ7TfmP8KP8AhH7X/ntN+Y/wovS7BaZH/wAJDH/z6t/33R/wkMf/AD6t/wB91J/wj9r/AM9pvzH+FH/CP2v/AD2m/Mf4UXpdgtMj/wCEhj/59W/77o/4SGP/AJ9W/wC+6k/4R+1/57TfmP8ACj/hH7X/AJ7TfmP8KL0uwWmR/wDCQx/8+rf990f8JDH/AM+rf991J/wj9r/z2m/Mf4Uf8I/a/wDPab8x/hRel2C0yP8A4SGP/n1b/vuj/hIY/wDn1b/vupP+Eftf+e035j/Cj/hH7X/ntN+Y/wAKL0uwWmR/8JDH/wA+rf8AfdH/AAkMf/Pq3/fdSf8ACP2v/Pab8x/hR/wj9r/z2m/Mf4UXpdgtMj/4SGP/AJ9W/wC+6P8AhIY/+fVv++6k/wCEftf+e035j/Cj/hH7X/ntN+Y/wovS7BaZH/wkMf8Az6t/33R/wkMf/Pq3/fdSf8I/a/8APab8x/hR/wAI/a/89pvzH+FF6XYLTI/+Ehj/AOfVv++6P+Ehj/59W/77qT/hH7X/AJ7TfmP8KP8AhH7X/ntN+Y/wovS7BaZH/wAJDH/z6t/33R/wkMf/AD6t/wB91J/wj9r/AM9pvzH+FH/CP2v/AD2m/Mf4UXpdgtMj/wCEhj/59W/77o/4SGP/AJ9W/wC+6k/4R+1/57TfmP8ACj/hH7X/AJ7TfmP8KL0uwWma9FFFYGgVFc/dT/rov86lqK5+6n/XRf50AZGi/wDIbvfq3/oVa199o+xzfZNon2Hy93TNZOi/8hy9+rf+hVszRxzRNFIu5GGCPWtKnxEx2MYatJAiwIlzcXBZ9yTLhk2gHHyKc5yMfXrUsus7JkUQgqwORltyMEL7W4wDxjGc1cOm2JiEX2ddoYsOTnJ6nPWj+zbHzfN+zJv55/DB/Tiougsyva6hd3EkMYtoVeSITNmU4VCeB05PWotAvrmWK1hukBMsBkWQPknBAOePcVoSWVrIYi0K5hGIyONo9PpwKfFa28RjMcSqY1KJj+FTjI/QU7oLMyTdXn2R9R+1H5bkx/Z9q7dok2Y6Z3d+vWnSaxcLbrMbWJVeR0jLSnB27uvHU7eBWh9gs/tP2n7Onm7t27Hf1x0z71BfaaJlhWB1hWJmYLg4JbvwQc8nv3NLQLMgOruksEbwpl8K6qzExuULYPGO3rnnpTE1a4kjh8yBYjKIZF2SbvldwCDkVct9KtIxG0iCaZAMyv1YgY3H3x3qf7Ha4T9wnyKqrx0CnIH4GnoK0rFEanPtlJjg4l8uI72IlIHzYAUnj6evpVeLVrmfMioiQlbdlAPzDzGwRyMVojS7ARCMW42KcqNx+X6c8dTTl0+yUptt0GxVVQOAApyPyNGg7SM+XW5Y7f7R9lQpIrtCBJydpA+bjjOfetCwuZJpLiGaNEkgcKdjbgcqCOw9aP7Osd0jfZo8yZ3cdcnJ+nPNTpFGkkkioA0hBc+pAx/KloFmPooopFBRRRQAUUUUAFFFFABRRRQAUUUUAFFFFABRRRQAUUUUAFFFFABRRRQAUUUUAFFFFABUVz91P+ui/wA6lqK5+6n/AF0X+dAHLXtvdfbp2SCbBkbBCHnmovIvv+eNz/3y1dPquq6XpMSTapqVnYRu21XuZ1jDH0BYjJqtrHiHS9JW2a6kndblWeNre3knGxQCznYDhQCOTxzW/t9NjP2fmYPkX3/PG5/75ajyL7/njc/98tXTLrGks0qrqdkWhiE8q+euY4yMh2GeFx3PFN/trR/Lik/taw2SxmSNvtCYdACSwOeRgHn2NP2/kHs/M5vyL7/njc/98tR5F9/zxuf++WrpYdY0mZrVYdUsZGu1LWwW4UmYDqU5+YfSn2WpademYWV/a3Jgx5ohmVzHkZG7B44pe38g9n5nL+Rff88bn/vlqPIvv+eNz/3y1akHi7SJtK/tRY9TFpwRI2m3C5UjO8Apkpjnd0HrVuw17T77U5dPtRdyvF9+UWkggzgHAlK7CcMOAaft/IXJ5mB5F9/zxuf++Wo8i+/543P/AHy1atx4v0GC6S3e6mJbOZEtpGjQCQx5Zwu1RvBAJIBxWhJrOjxx3Ukmq2CJZsFuWa4QCBvRzn5T9aPb+Q/Z+ZzXkX3/ADxuf++Wo8i+/wCeNz/3y1b2qeItG06IvPfJI4CEQ24M0rb2VV2xpljkuvQfxCmnxJpiyW6TfbLc3CbkM1lLGBwTtJZQFbAJ2nB46Uvb+Qez8zD8i+/543P/AHy1HkX3/PG5/wC+WrVj8WaS+ljUzHqcdqT9+TTZ1+XGd+CmQmDy3QetWF8R6O13cW32ohoEZ2YxOEYLjdtfG1yuRkKSRmj2/kHs/MwvIvv+eNz/AN8tR5F9/wA8bn/vlq2z4m0YCyb7TIVvYkliYQSEKjnCM5x+7BPA3Y54rRsLu3vrVbm1k8yJiQDggggkEEHkEEEEe1P23kHs/M5PyL7/AJ43P/fLUeRff88bn/vlq7Oij2/kHs/M4zyL7/njc/8AfLUeRff88bn/AL5auzoo9v5B7PzOM8i+/wCeNz/3y1HkX3/PG5/75auzoo9v5B7PzOM8i+/543P/AHy1HkX3/PG5/wC+Wrs6KPb+Qez8zjPIvv8Anjc/98tR5F9/zxuf++Wrs6KPb+Qez8zjPIvv+eNz/wB8tR5F9/zxuf8Avlq7Oij2/kHs/M4zyL7/AJ43P/fLUeRff88bn/vlq7Oij2/kHs/M4zyL7/njc/8AfLUeRff88bn/AL5auzoo9v5B7PzOM8i+/wCeNz/3y1HkX3/PG5/75auzoo9v5B7PzOM8i+/543P/AHy1HkX3/PG5/wC+Wrs6KPb+Qez8zgNXvYdHtPtmrXiadbbgvnXUoiTceg3MQM1kf8Jt4S/6HDQ//BnF/wDFVhftwc/A5/8AsKW382r4U2r/AHR+Vb0mpq9jCpJwdj9XqKj8yT/ni35j/GjzJP8Ani35j/GuA6ySorn7qf8AXRf50vmSf88W/Mf41HOzEIDEyjzF5JHrQBm+MvCvh/xhpCaT4k0yHULNJ47hY5RwJEYMp/TB9QSOhpNe8OWms3+nzXTSC2tElUwRyvGJA4UYOxhlcKcqcg56Vt0UWA4Z/A9xDqepXthfJFJcFntnaWfMO9kLx7RJsVSqbcqqsBjByM1JpHgg2On38M81rey3Vs8I81HwN1xNNgtuL4BlAznPy5zXY3E8NtBJcXE0cMMalnd2CqoHUknpUOmalY6nai60+6juISxUOhyMjqKAOXi8JaoXh+1atDOHNu11I0TGUGCUyIsbZ6c7SWycAnqTWj4c8N/2QbfbPGwi01LIhItuSrFt3X/aPFbLX1quoLYNMouWiaYR8/cBAJz06sPzqxkccjmk1cNjz/TPBuuaZ4Xi0Owk0CCPcq3Xl28qi6jVMYYhsgsQM46jI71r+H/Ddxpvim/1Z4tKZbw7jLHC6zr8iDZnONo2+npWxpevaNqlxcW+n6na3MtuxWZI5AShB2nP0II+taOR6im9+YLaWOL0HwTHFcWk2qsZ1s7UWkcQlcJIEmd1kcAhXyCpwwOCDiqlj4CvNPinWy1JRI0iqJpJ7ktLDudjG37z5OXz+725I54OK7V9RslitpGnAW6dUgOD87EEgfoamnuIIIvNmmSOPcq7mbA3MQoH1JIH40NjbbOH/wCEBaPwvdaStxZXM00lk5a4gOyQW4iG1wGyQfLPfjd3q6PD2uNc2cckujx6dbW3lR28MMg8lyrKzr82CcHAz0GfXNa0/irw5DDPNLrVksdvKIZW8wYVznC+54P5Gr8epafJp66hHeQNaPjbMHGw5OBz9ePrxQ1zKwkuU4yy8I67Y+GrfRLJvD9vAHH2qOOCVVuUCAAN82Rkj5vUceudjS/Ddzba3HeTXULW0D3EsEaRkMJJzl9xzgqDnHHfnpXSbl55HHWshPFPh17Ka9XWLQ20EgiklD/Kr+maLgkZF/4NF3aaRaPNEFtIYoriZTIskqxsrKoCsFIyD98NjORzW34Zsrix011ugizTXM9w6KchPMkZwue+ARz65qT+3NH+2Gz/ALTtfPEPn7PNGfLxnd9Mc/Tmqdx4u8M29lFez63ZR20pYJKZPlJX73PbGR1o6gblFR21xBcxebbypKm4ruQ5GQcEfgQRUlABRRRQAUUUUAFFFFABRRRQAUUUUAFFFFABRRRQAUUUUAFFFFAHhn7cH/JDn/7Clt/Nq+Fa+6v24P8Akhz/APYUtv5tXwrXdh/gOKv8Z+rtFFFcJ2hUVz91P+ui/wA6lqK5+6n/AF0X+dAEtVNZ06z1fSbvS9QhE1pdxNDMhONysMHntVuik1fQE7HG6Z4DsdA+HNr4Q8Pswis3ilje7cuZ3SVZD5rdTuK4PsenGKr+I/DeteINW0rUrxEtlt8rJbW98P3R3hhKrtCSTgYwNh7bq7qiqu73C2ljzc+DNbjluZIbbSC7wvBM7Plr5XmVyz7oyqttBHIf8umz4B8K3GiET6n9muLpLaOCKVSWMYUvkAkDAwyjgDOOmAK6mK8tJrmS1iuoJJ4v9ZEsgLJ9R1FSLJGzuiurMmAwB5XPPPpS6f1/XUbZ52ngrXrW0mWO6tdQMwmQxXTLthjkufMeOPMZGHXbnerYKDGQeKmieEdag1mO3ntLR2tYbELqLO26ERyysyxfJg5Qqhxt4PIIwK9QZgv3iBzjn1pad7g3dt9zzi08EapHPY/aYdPuTB5LNdGd1mjVIDE0KHbnaWy+cjljxkA1saP4d1C38ILpLxWNs6XsU0ccWMLGkqOQzKihmO1udozkZ7muqtrq2ug5triGcIxR/LcNtYdQcdDToJobiPzIJUlTJG5GBGQcEZHoQR+FJ638xdvI4V/D/iOGSOSwtbNLW1vo7i20+TUHZOPMDFXMeUBDj5MMBjgir0mhalDpCOypJctrKajPbwHKBfMBKKTjOAN2eMsCcc119VZNS0+OzF7JfWqWpO0TNKoTOcY3Zx1BFO7/AK/ryHv/AF/Xc5PSPCM0d7YnUNP0xktJ5ZZZlcs947D5ZZAVHzA+pbHY8Co4tH8Vafp11b6TDbxwSmOKK1m1aWUwRjfvkjkeNipIKKExtXBPse0W8tGmMK3UBkEfmFBINwT+9j096YuoWLRwyLe2xSdtsLCVcSH0U55P0qbCucslh4kjv7Yx6Jpa2en2m3T4v7SbCS+Vt+ceVk/3Ac8KScEnAl07RtZuNJS11KG2t5Li+FxqTR3Jl89QAcD5FwCVVdvZB1JrpLbUdPubmS2tr61mnjz5kccqsy4ODkA5HNK19Yrcx2rXluJ5c+XEZRufHXA6nofypgZ/hi0uLb+1JZ4fJFzqEs0aE8hMKoJ+u0t+NbFVv7R0/wAj7R9utfJ3+X5nmrt35xtznGc9qWW+soXlSW8t42hTzJQ0oBRf7zeg9zQBYoqGzu7W9h86zuYbmLON8Ugdc+mRU1ABRTRIhbaHUtzxnnjg06gAooooAKKKKACiiigAooooAKKKKACiiigAooooA8M/bg/5Ic//AGFLb+bV8K191ftwf8kOf/sKW382r4Vruw/wHFX+M/V2iofMo8yuKx2k1RXP3U/66L/Ok8ymTPnYP+mi/wA6ALNFFFIAooooA8+vPB+qONc1CG4aK9mmuGsFtwkTqJMDcZRyeBwDjH4CrOoaFr0OoXA0mS5S1nlS15uyTHbvGgeUbmzvRlOO/wAxruKKFokuwra3PMLzw/4mvtRuLi9066a2W8t5/s8d6AHMU5y0eZf+eeDzsyc8dK2/Bmj69a6hq8uuXN/cefvUIzp5MmXYq0ZDlgdpC8qgHvjNdpRR0t/WpVzzvTNF1m3S1t20i/8A7Ht5gEtknhgu2AUBWkMThHVSP7245yQSOVTwzrtnbj7Gt3iY3D30SXxBlU3iuqJlsITEZACNvXBI616HRR1uS0eeto/ibFvtiv1Iz9hzfg/Yf3zH9/8AP+9/dlRxv6Y/2quTaDdf8IXYWNxZXsl1bXckyx2htmZSXkwT5+YyuH5788ciu2oo6WKT3OEFvrLapBPqPhJ7iazsjmW1NssV5OYcOpLSBgnVACuM8ngCqj6bqEmjxWcng6+zeXTzXrJ9jDW4Oz5Yh52FBAA3A5G0sRkivRqKOtxGBZaOy6/qerfZLe2laL7NaMqLuKkbnckd2cjg9kHrXN6RpGpQvod7ZabeLcx2cEF556W/kYQt5g+b98JCWfBU7SSCTivQ6KVgPOGstVk0a9z4HuornUJ1WWEfYytrHsK7o187azAcZJBJbONoxWnaWM8niQPP4UuobW1tTFBIzWzC4JRc+awkLHoEAIIyCSemO0opgeX3ujapaX1lp1nZ3P2ufTri6kFlciCGG8eWMiRgGUMqZKj7x2jG05rVuNB8SR2ontbm7N9dXdxBdFrw7UtpJG2yoCcAou0qBzyRXd0UA9WcN4c0a40zW7G3SwuofKu7+WSZ5jIkkLnK4YsSMlk+U4OUJx3Pc0UUkrKwBRRRTAKKKKACiiigAooooAKKKKACiiigAooooA8M/bg/5Ic//YUtv5tXwrX3V+3B/wAkOf8A7Clt/Nq+Fa7sP8BxV/jP1F3T/wDPVf8Avj/69G6f/nqv/fH/ANenUjMFUsxAUDJJOABXIdYm6f8A56r/AN8f/Xp0Zl86LdIpHmDgLj+tV9OvrHUoDcabe217CGKmS3lWRQR1GVJGamWWNb2C3MiiViHVM8lQQCfpkj86GBsUUUVBQUUUUAed3N/qNjrOsiymvL6Vm3PdDzmFlGZUDKYW/dkqjMVKDJCHIPUrBc69b6ld6lpt9eajBJcW8ccU1sqrcg24zISFBX5gPu7VHORXodFC2E1d3PO4Ne1trVfN1K9SyMkf2jUP7PAkt5Cjl4gmzBUOEXJU43YJJ5FjSm1e88N+JJtSkn0q7uPJYuUkxETaQ7toUhgN277pyDnnIrvKKOj8yk7HmkWqRfY9GsZJtSsbz7SfIuRPdNE8SyDMh3kl9+doWQnGSegzTpNb0nbrd19s1l7MukS23nXSyPLuYGTd1iQnAwpAwuccgV6TRQxHBRQES6RqQu9WvWs7E3l3cRXNwEudqFUjEW4IxYknlc/IM8nNRaJqHiuz8K+IY9Xs7uHUorZ721aSVZfvoSyqy8YRw2F6hStehUHkUPVMFpY88a6TTvEt1PJfX2oWTWmXMMl0XtIRADvwGMblivBUb8ydTg1S/tWzOjWES6tqcU9xeO9q5muWW0jBUlZG/wCWrAHAV8gliOgyPT40WNFjjVURQAqqMAD0FLR1Doefreaff6h4geK41iW3giO60W4uklmlR/vR4IKLnCAIQG5JGMGq7t4m0e+0i3gt9TvLHS40/tGX7SziR5j+8B3kvII1IK4zjpXpFFC0AxvBVxPdeHYZJ5WmIlmSOVjkyRrK6xsT3ygU575zWzSRosaLHGqoijCqowAPSloAKKKKACiiigAooooAKKKKACiiigAooooAKKKKACiiigAooooA8M/bg/5Ic/8A2FLb+bV8K191ftwf8kOf/sKW382r4Vruw/wHFX+M/UeoNRha40+5t0IDSwvGpPTJUgZ/Op6K5Gro7E7HBJ4T1q40OK3u59l3bW0iWzNfmQLPmPy5MpHGPl2t1UkZ75rU8LaBqGn+KZNRvBA2/wA1DOtw7vcb5g6syEAJtUbcAnoK6mlT/XRf9dFouHSxq0UUVAwooooA4m98Q6ppOq30eoPvklfbp8G1BbMhmSMOZBlwR5i7w3vtFMbxNrmm6xe/2hBaXFlFPDCywOd6u0Af92McjIPU559q6xdH0lZLqRdLsVe8GLphbqDOP9s4+b8afb6bp9tCkNvYWsMaFSiRwqqqVGFwAOMDgelC2E02zlLfxdqc7w2S2enC9ufLkif7SxgWN43kAdtud+IzwBzkHpS6Nr2ra3oOu32m5W4zEbGJ9mYt9tC+MnAPzOxG7g59K6U6Jops5LL+yNP+yyyeZJD9mTY75zuK4wTnvU8ljZSQTQSWdu8U4xMjRArIMAfMO/AA57AUdGUnY5C21nUri00+Oz1O5fUUumgntbm3h3ybXHmFzH8qqqn7yHrgck4qd9Sv/wDibudeIsI2VYbtLVCyzbiGiiXo/wDCMkE7iRz23JfDfh2U2xl0HSpDajbbFrOM+SM5wnHy888d6i/4RPwtslj/AOEa0bZMwaVfsMWHYEkFvl5OSTz60MRg3t34lhn06R9WMdybJ7q+slgjaJFSM5O7G4EuVH3sfex0qt4U8S60miatcayZJriz0yO/jjmSISEMkhOTCSm0lOB97rntXb2un2FrCsFrZW0ESxiJUjiVVCDOFwB05PHTmorDRtI0+zls9P0qxs7abPmRQW6xo+Rg5CgA8Uu4djmYtU1i115I9W1CSG0uYBHayrHAbcyCDzHdufMUgq55wuAOeaadS17+x7d4dUMl3JdMLFHtkD3sXy4aQfwJ94kgA7dp6nB6OPw/oaIy/wBk2Tl7cW0jyQq7yRAY2OzAllxxgk1AfCfhXyo4v+EZ0Xy4mLRr9hiwjHGSBt4JwPyFPqLoZlzeag95rGzX2i062iMj3SW8f+jSKcmNMgh/lB3Zzg4weoHO3GveLtOns/td3MyQ2ltcXbNBAEXzZ3GJRw+QgCjyx94ZIrvbbw/oNrcT3FtommwzXGfPkjtUVpcnJ3EDJyeee9S3WkaVdahDqF1pllPeQDENxJArSRjr8rEZH4UluhvW5D4avZ76wla5KtLBdT27OowH8uRlDY7ZAGffNadQWFnb2Nqttax+XEpZsZJJLEkkk8kkkkn3qemAUUUUAFFFFABRRRQAUUUUAFFFFABRRRQAUUUUAFFFFABRRRQB4Z+3B/yQ5/8AsKW382r4Vr7q/bg/5Ic//YUtv5tXwrXdh/gOKv8AGfq35cf/ADzT8qPLj/55p+VOorhO0b5cf/PNPyqK4RFCFUUHzF6D3rO13xDZaPcJDcRXEmYjPK8aqVgiBAMj5I4yR0yfbintqkdxfmzt7a5lEVwIpZlVfLjYKrcknJ+8BwDz9CQAatVNY1C30nSrrU7zzfs9rE00vlxtIwVRkkKoJPHYCrdBAIIIyDSfkCOa0PxtouveDrfxZojT3mmXMiJBI0LRGQNII9wDgHGT174qxF4t0SS5EHnypuk2RyPCypLyQWViMFQRjPTOPUVfudKsptLTTFhFvaxmMxxwAIECMGUAAYAyo4rFufA2k3NrPazXF80DrshTzFAtkMgkKx4XOCyj7244GM44p9fIFsTP400AaQdWW4me0WKOZ3WBvkR92CwxkYCkkdR+NWdV1xoby1sNMsv7RvLmFrhU84RosSlQWLHPdgAADn2rLvvh/ol1BdQ+beQpdTzTSBHQ8SoEdAGUgLgZGPmBJwRmta+0CC4ks57e9vLC6tIjBHPblNxjO3KMHVlIO1T0yMcEU9AKEfjLTxqTWVxb3MW0sHnWNmiQibysFscHd+A9au3niKzhtIrqGOa5jkuntR5a8l0D7sA9eYyOOpqhqfhOP7Pdtpsz/aLmKeKRJ5B5TiZyzFsKT8pJK7cehPpow+H7WPR9M00TThdO2NFKrDeXVCu45ByTuJPvUu9v67/5AvP+v6ZkW/i68u7PTZbHRobqa/lkEcaaghVURNxJYDAbnG3se9aK+J7OSw066ihmY3zSKsTABozGrNJu7fLsI+tVT4Oh85LpNb1aO+E7TPdp5AeQsgjII8rYBtA5Cg8ZzVuTw1ZrBpUFq7QR6cXC5JcujoyuCSc5O7OeeRTe2gl5lWy8VSX6faLHSZZbSGFJLuZplUxFohKEVeS5Csueg5781DaeMJrjwqdfj061mijJaZLfUUkEaAAn5scv22ever9h4Zg06ZH0/UtQtY/KSOWFGRkmKRiNWbchIbaq8qVzgZzVS48GxzMJv7f1dbk3AuJZwLctM6qFTcrRFMKBxhRzzyab3YK9lcuv4gFvqz2l9ZtbW/2Z7mOcyBsom3cWUcp94Y6556His6LxokkUE39k3UcZCtdh3UNbK0zQoSP4iWUkgdAD9KsN4QtZ7u+lv9U1O+hvSplt5WjVQVIKbXRFkAUjIG/GSajtvA2jWscUVtLfxwq+6WNrgyCcCUyqrl8tgOSRgjqQcgmkhm5o2oR6lYLdJG0Z3vG8bdUdGKsPwIPNXKo6Fp/9macLZpvOkaSSaWTbt3O7l2IHYZY4HpV6gAooooAKKKKACiiigAooooAKKKKACiiigAooooAKKKKACiiigAooooA8M/bg/wCSHP8A9hS2/m1fCtfdX7cH/JDn/wCwpbfzavhWu7D/AAHFX+M/V2ik3D1FG4eorhO0xPFXhu18RfZo7xbYwxMfMD2yvIynGVVz9zOMHAOR6dajj0O5s7nTnh1WQW8E0stzCYh/pMsjE7ywIxgscDkfkCN/cPUVFckbU5H+sX+dAE1FFFABRRRQB8karrHxDlu4Zv8AhKtRe61EiWGztr2UPsfJBCjChcDseOM1HfXXxLtNLg1BvEGuyRSI7P5d/Ixj2vsOcNzzjpkfMKtLN4n0ZDpH/CH6tIsMzCVZRLIuCjo4iwv7sMHJJBPQVTgn8SWjWwsfCOpxR2trLbwq8Erkb5N+4naMkGv2iKWnLCFv+3dVr56dO5+UycvtSnf/ALe0enlr1GNf/FBblbZtV8SCVlZwDfSAYU4OTuwMEgEHuQKemofEJ7vS7P8A4SrWEudRZ1SOS+mUxskjIQ/PHKmp57zXJreexbwPqYsLl5JbiERzbmkeRHLB9vygGNcDB4zyetVdXl8T6pqdne3XhbVUNs0jYghmjJ3uz8NtyuN2M89KuK5t4QW/8vZ2697f566KXu3tOb2791fp2/4bTVbTVvG95cTW9r46vZZo1LLH/aM6tLhC52hgDwAeuBSrqPxAlSyaz8X6jeC8n+zoYNTlOyTaGKtkjGAwJIyBg88VYuLvXLhLjzPBetCaW2S1Fyol84RKCCpcxnJbPJ4OAF6VFJceIY44E07wbqNskVubfypLaSWPa2N5A2AhmI5bJOOOnFKyvpCHz5e3l5/r5BrbWcvlzd/6/Afe3HxGs4buSbxdqO+1Mu6JdUlLusTBXdRnlQT+h44qvqOpfEaw1Sy0yfxHrX2q9SN4ETUZDnecAHngg8EdiK0JdX8RTXsl5ceBbx5WaVVAt5lQRSuGeMjbzn5hn/aPHSqzah4vudT0zUNQ8MX81xYagbtZEsGjLKzBmjwqgdQTnryammpfapw6/wAvbS36+pVS1nyzn5b/ADv+hHean45tIbeWfxzeqtzIyRH+0p8ELI0ZbdjaFyp75wM4qWO68fSXsVpH44u2lnhWa1/4mk3+kKwbGzPP8BHzY5+tMgOq2tpPp8fg/XruyllG+O4EwV41l3jCBcIx4BIJ74609p9Xa5vbo+CtdFxdRiFZV3hoI8YKR/usKpGF4GcDGeTTaVnaEf8AyTyt1+//AIOi1uryl/5N8/6/pssrz4i3Wn2uof8ACVapDbXPmlHl1ORdqRruZ2GchcZwe5HFE158R4oNTuD4o1ZodOEbTOupSEMsgBVk5+YYIb2FSJqXitrb7NdeDbmWJg0cmyxljZojEI9gIGBgAEEDqBxUrax4szFDD4Pu47IK8ctubF382MxiILvKZGEUDIxzk0mpc3wQ/wDJe/8Alptvr5FLl5Vec/x7f56/ge4fAa81248J3lv4gvZL26tL5okmeTeWjMcbqdx5YHfkE9jXoVcD8DorxfC93Nc6fdWEct2BbR3KbZDEkMUYZh2JKGu+r8pzi312pZJa9NvP8T9Fyu/1SndvbqFFFFead4UUUUAFFFFABRRRQAUUUUAFFFFABRRRQAUUUUAFFFFAHhn7cH/JDn/7Clt/Nq+Fa+6v24P+SHP/ANhS2/m1fCtd2H+A4q/xn6oeXH/zzT/vkUeXH/zzT/vkU6iuM6xvlx/880/75FNZEVoyqKD5i9B71la/4is9FnSK4hnkHktcTOm0LBCrBS7bmGRkjhcn2qddWhm1IWcUFy+y78hpVT92GVA5yc+4X659DSb0GkbtFFFIYUUUUAUrbVtNudRn0+3vYZbq3GZolbJT61Lb3trcXM9vDMrywELKo/hJUMPrwR0rkdT8N6zc3Wox2i21rp07+a1q128kd2/mo5ypT9yGAdWALA784POYj4LmkuJL+C107S7x5oTE1scm2iWHy2RG2jjPYAA96EJvU7rcuCdwwOpzVOXVtOijv5JbuONNPOLtn4EXyB+Sf9lgfxrirfwdqMduhfS9GkijePfppmP2e5KxupmcmP75Lq2Cp+4MknBGnovhm8sfD+q6ffNHqT3Qix/pDxGQpbxRnLgblO6MkEZOMHrR0ZSt1NuPxFobpZuuqW229YrbEtjzDnHGffipbXWdKumu1t9QtpDZ5+0YkH7rGeT6Dg89ODXLjSfFf2eysLiC0vbD7QZp0l1JzIihwY4t7RkyKuMkkgkgDpnJNoXifVpL978aXYSzOiq4d7uN7dGYrCY8REAkhidxycjpxQxHSrr+itNDCuqWhkng+0RASj548ZDD2xk/QGl0bXNI1mCSfS9Rt7uOPG9o3ztzyCfY+tcfbeD9eSzgsbifTpQRDLNcJuQrJFB5QRUO75TgHdu/vcc1J4e8K6za6BrFrceXBNeaYlnEDfyXbb1SQbzLIoYKd4wnIXBI6ml3DsdTF4i0OW7a0j1S1eZYBcMofOIyNwYnpjBB+lNHiXQDbW9z/a1p5NxIY4n8wYZxwR7HkdfUVhx6XrseoJqel2UVmxtg0sM+oybLhxBsWN4gpSPDBMyLk4Toc1XfSvFUmlx2cuk6bILu4ebVc6mwaf7uAD5PCnGCMDCqBnkkPqLodbeavpdm88d1f28L28SzTK0gBRGJCsR6EggepFVX8TeH1ubW2bWLMS3aLJAvmD51Y4Uj6kED34rmpfCPiJdYutSbU9MvN8kU6IbZ4XkeOfzFR33uNoXCghewOPWlc+C9dkvllUW37/bJIwv5Vigf7TJMQYAuycDzAAWxyM4FC6DfWx6LbTw3MCz28qSxN910OQakrJ8KWtxa6bL9piMLTXlxOsROSivKzAHHfByfcmtagAooooAKKKKACiiigAooooAKKKKACiiigAooooAKKKKACiiigDl/id4N0Px14YOheIYp5bIzpNthmMbblzjkfWvLf+GafhT/ANA/Vv8AwZPXud9/qPxFUK0jJpaMiUU3qi3RSbl/vD86Ny/3h+dSMyPEvh+z177NHe+WYYWJZDbo7ODjgMwJTOMHbgkHFWbDTorG2t7eOR323BlZ2xud3ZixP4savbl/vD86axG6PBH+sXv70mtBpl6iiqmswXlzpN1b6demxvJImWC58tX8p8fK21uDg9jUtjRboribWw8TWvwvW18X+Ijda3sV7y8s7RghO8ExqkID7MfKSMNgk5FVLLUtdT+z4obW/sU2wrbWoheaO4/fOspkkkUugEYV13FCN3OelMOlz0GivN9DvPEdnHYWajUI2RI1itjZ5jkiIJkd3K5V1PQbh0HBzWnpsviRtB1OO/nvbieTRYriN2gEbJcPHJvjTYo6FVIBywJ69KO5PNt5na0V5bqv22M6oirqt5JNYAyyot0j2oCpmMAfI+fmwU+cHPXk1qwy3lr4d8TXGif2imnJaBtP+1CXzFkCN5hQS/PtHykZ/iDYoe407o72ivPrnVNZg1C+tbS81GexXydtzb2vmLbQZUEruiJkkwSdwaQEAnaCMGJJNUk1vR9Suvtd1cf6pLZra4jJh891FwWQiJW8sq7I65+XAxkCgZ6NRXmImtL7Q9UktZ9XtIpriP7NDc2t+7RthvnYDa+W54B2rhcjORVmJrr+27Cab+1VP9nBdTiKXJaI+QTuZwfLf5sDEYDbjnPUUAei0V594Kkv4dS063aa6eN5brAkWVEkgCRkOElJdAHO0biTktg4Ix6DQAUUUUAFFFFABRRRQAUUUUAFFFFABRRRQAUUUUAFFFFABRRRQAUUUUAFFFFAEF9/qPxFUKv33+o/EVQqlsJifYYP+eMf/fIo+wwf88Y/++RWnsFGwUXCxmfYYP8AnjH/AN8iljtYoponWJFIkHIFaWwVHOoAQ/8ATRf50rhYsUUUUhhRRRQAUV55deILvTda1dF1NL6fdlXScSW9lF5qKfOiXBjZFfPJ+cKxyOxDrmuWupXd7BqFrrFkbiCFUhiOJy9uG3RMHIUFh0Gc5PNC1Qm7Ox6HQeRXnlv4w1GS3UPqukxwu8fmamYD5FqzRuxhcF8bwUVclh98ZGcA2NK1PVdT8N+I7ya6/su4byWjNxMY0td1rCx+Yg7BlmOcHBOcUdH5FJXO6VVVQqgAAYAA4FLXmsfiO1a10e1XxC1lqDXJWLztSSSG4jWQB5N7KpmQg7VwASTwOCQ+TVm+2a7APEkP2RVRoZjqyrEkm9gUeby/3LHj92A3TrzQI9HorzWHxFcW8ugXtxq8kjG2DX9t5y+cVEbnebcLwp2g+Zuz0AHNWtC8R+II/C+vtq1leW2qWtu99bpdJGDsdSwA2MwIRwy8nOAMjmh6Jguh3+1d+/aN2MZxzilrz+XVRpfie6XUvEHmWhteXi1AFrONYAzSyw7MLkqxD7jkuoxVC41yQ+GLW8sPE8c8v2t2toxqUbzvGCMJtVSJ5cfwZXG4AnIoDoen0V55c6sy6zrkH/CRQizEBYSf2qqpBKHA2SSeX/o5OcBQGyATnIqpZ+KddEmiyeVqFzZWigapcpHGY28xyiszEhiFULIGVTuVgSBmha2B6Hp1FZHg+7uLzQY5bqQyyJNPD5hAzIscror8cchQfxrXoAKKKKACiiigAooooAKKKKACiiigAooooAKKKKACiiigAooooAgvv9R+IqhV++/1H4iqFUthM1qKKKkYVFc/dT/rov8AOpajuFZkG0ZIYNj1waAJKKi8yT/n3f8A76X/ABo8yT/n3f8A76X/ABoAloqLzJP+fd/++l/xo8yT/n3f/vpf8aAJcD0oFReZJ/z7v/30v+NHmSf8+7/99L/jQBLgY6UVF5kn/Pu//fS/40eZJ/z7v/30v+NAEm0ccDijAxjAqPzJP+fd/wDvpf8AGjzJP+fd/wDvpf8AGgCXvnvSOquhR1DKwwQRkEVH5kn/AD7v/wB9L/jR5kn/AD7v/wB9L/jQA6CGKCFIYY1jjRQqqowABwAKcFUdh+VR+ZJ/z7v/AN9L/jR5kn/Pu/8A30v+NAEmBjoKU9MVF5kn/Pu//fS/40eZJ/z7v/30v+NAC20ENtbpb28SRQxqFREXCqB2AqSovMk/593/AO+l/wAaPMk/593/AO+l/wAaAJaKi8yT/n3f/vpf8aPMk/593/76X/GgCWiovMk/593/AO+l/wAaPMk/593/AO+l/wAaAJaKi8yT/n3f/vpf8aPMk/593/76X/GgCWiovMk/593/AO+l/wAaPMk/593/AO+l/wAaAJaKi8yT/n3f/vpf8aPMk/593/76X/GgCWiovMk/593/AO+l/wAaPMk/593/AO+l/wAaAJaKi8yT/n3f/vpf8aPMk/593/76X/GgCWiovMk/593/AO+l/wAaPMk/593/AO+l/wAaAJaKi8yT/n3f/vpf8aPMk/593/76X/GgAuo2ki2rjOaq/ZZvRfzq15kn/Pu//fS/40eZJ/z7v/30v+NO4EtFFFIAooooAKKKKACiiigAooooAKKKKACiiigAooooAKKKKACiiigAooooAKKKKACiiigAooooAKKKKACiiigAooooAKKKKACiiigAooooAKKKKACiiigAooooAKKKKACiiigAooooAKKKKACiiigAooooAKKKKACiiigAooooAKKKKACiiigAooooAKKKKACiiigAooooAKKKKACiiigAooooAKKKKAP/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Light" panose="020F0302020204030204" pitchFamily="34" charset="0"/>
            </a:endParaRPr>
          </a:p>
        </p:txBody>
      </p:sp>
      <p:pic>
        <p:nvPicPr>
          <p:cNvPr id="9" name="Picture 8"/>
          <p:cNvPicPr>
            <a:picLocks noChangeAspect="1"/>
          </p:cNvPicPr>
          <p:nvPr/>
        </p:nvPicPr>
        <p:blipFill>
          <a:blip r:embed="rId2"/>
          <a:srcRect/>
          <a:stretch/>
        </p:blipFill>
        <p:spPr>
          <a:xfrm>
            <a:off x="7327232" y="1370043"/>
            <a:ext cx="3039265" cy="4916457"/>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467910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ADAM – Users</a:t>
            </a:r>
            <a:r>
              <a:rPr lang="en-US" sz="4000" b="1" dirty="0">
                <a:solidFill>
                  <a:schemeClr val="bg1"/>
                </a:solidFill>
                <a:latin typeface="Trebuchet MS" panose="020B0603020202020204" pitchFamily="34" charset="0"/>
              </a:rPr>
              <a:t>- Users</a:t>
            </a:r>
          </a:p>
        </p:txBody>
      </p:sp>
      <p:sp>
        <p:nvSpPr>
          <p:cNvPr id="3" name="Content Placeholder 2">
            <a:extLst>
              <a:ext uri="{FF2B5EF4-FFF2-40B4-BE49-F238E27FC236}">
                <a16:creationId xmlns:a16="http://schemas.microsoft.com/office/drawing/2014/main" id="{15199DD7-E497-4C4C-A642-8DBB69B27527}"/>
              </a:ext>
            </a:extLst>
          </p:cNvPr>
          <p:cNvSpPr>
            <a:spLocks noGrp="1"/>
          </p:cNvSpPr>
          <p:nvPr>
            <p:ph sz="quarter" idx="16"/>
          </p:nvPr>
        </p:nvSpPr>
        <p:spPr/>
        <p:txBody>
          <a:bodyPr/>
          <a:lstStyle/>
          <a:p>
            <a:pPr marL="688975" lvl="1" indent="-457200">
              <a:lnSpc>
                <a:spcPct val="120000"/>
              </a:lnSpc>
              <a:spcBef>
                <a:spcPts val="0"/>
              </a:spcBef>
              <a:buFont typeface="Wingdings" panose="05000000000000000000" pitchFamily="2" charset="2"/>
              <a:buChar char="§"/>
              <a:defRPr/>
            </a:pPr>
            <a:r>
              <a:rPr kumimoji="0" lang="en-US" sz="2800" b="0" i="0" u="none" strike="noStrike" kern="1200" cap="none" spc="0" normalizeH="0" baseline="0" noProof="0" dirty="0">
                <a:ln>
                  <a:noFill/>
                </a:ln>
                <a:solidFill>
                  <a:srgbClr val="000000"/>
                </a:solidFill>
                <a:effectLst/>
                <a:uLnTx/>
                <a:uFillTx/>
              </a:rPr>
              <a:t>User Roles</a:t>
            </a:r>
          </a:p>
          <a:p>
            <a:pPr marL="688975" lvl="1" indent="-457200">
              <a:lnSpc>
                <a:spcPct val="120000"/>
              </a:lnSpc>
              <a:spcBef>
                <a:spcPts val="0"/>
              </a:spcBef>
              <a:buFont typeface="Wingdings" panose="05000000000000000000" pitchFamily="2" charset="2"/>
              <a:buChar char="§"/>
              <a:defRPr/>
            </a:pPr>
            <a:r>
              <a:rPr kumimoji="0" lang="en-US" sz="2800" b="0" i="0" u="none" strike="noStrike" kern="1200" cap="none" spc="0" normalizeH="0" baseline="0" noProof="0" dirty="0">
                <a:ln>
                  <a:noFill/>
                </a:ln>
                <a:solidFill>
                  <a:srgbClr val="000000"/>
                </a:solidFill>
                <a:effectLst/>
                <a:uLnTx/>
                <a:uFillTx/>
              </a:rPr>
              <a:t>Verifying users</a:t>
            </a:r>
          </a:p>
          <a:p>
            <a:pPr marL="688975" lvl="1" indent="-457200">
              <a:lnSpc>
                <a:spcPct val="120000"/>
              </a:lnSpc>
              <a:spcBef>
                <a:spcPts val="0"/>
              </a:spcBef>
              <a:buFont typeface="Wingdings" panose="05000000000000000000" pitchFamily="2" charset="2"/>
              <a:buChar char="§"/>
              <a:defRPr/>
            </a:pPr>
            <a:r>
              <a:rPr lang="en-US" sz="2800" dirty="0">
                <a:solidFill>
                  <a:srgbClr val="000000"/>
                </a:solidFill>
              </a:rPr>
              <a:t>Rostering</a:t>
            </a:r>
            <a:endParaRPr kumimoji="0" lang="en-US" sz="2800" b="0" i="0" u="none" strike="noStrike" kern="1200" cap="none" spc="0" normalizeH="0" baseline="0" noProof="0" dirty="0">
              <a:ln>
                <a:noFill/>
              </a:ln>
              <a:solidFill>
                <a:srgbClr val="000000"/>
              </a:solidFill>
              <a:effectLst/>
              <a:uLnTx/>
              <a:uFillTx/>
            </a:endParaRPr>
          </a:p>
        </p:txBody>
      </p:sp>
      <p:sp>
        <p:nvSpPr>
          <p:cNvPr id="4" name="Slide Number Placeholder 2">
            <a:extLst>
              <a:ext uri="{FF2B5EF4-FFF2-40B4-BE49-F238E27FC236}">
                <a16:creationId xmlns:a16="http://schemas.microsoft.com/office/drawing/2014/main" id="{2CAB5889-2D5B-4733-AF79-E6F943B80166}"/>
              </a:ext>
            </a:extLst>
          </p:cNvPr>
          <p:cNvSpPr>
            <a:spLocks noGrp="1"/>
          </p:cNvSpPr>
          <p:nvPr>
            <p:ph type="sldNum" sz="quarter" idx="15"/>
          </p:nvPr>
        </p:nvSpPr>
        <p:spPr/>
        <p:txBody>
          <a:bodyPr/>
          <a:lstStyle/>
          <a:p>
            <a:fld id="{DEE62800-5F1C-45B1-BAA1-436A6B68D5BA}" type="slidenum">
              <a:rPr lang="en-US" smtClean="0"/>
              <a:pPr/>
              <a:t>23</a:t>
            </a:fld>
            <a:endParaRPr lang="en-US"/>
          </a:p>
        </p:txBody>
      </p:sp>
    </p:spTree>
    <p:custDataLst>
      <p:tags r:id="rId1"/>
    </p:custDataLst>
    <p:extLst>
      <p:ext uri="{BB962C8B-B14F-4D97-AF65-F5344CB8AC3E}">
        <p14:creationId xmlns:p14="http://schemas.microsoft.com/office/powerpoint/2010/main" val="1537016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6" name="Google Shape;421;p15"/>
          <p:cNvSpPr txBox="1"/>
          <p:nvPr/>
        </p:nvSpPr>
        <p:spPr>
          <a:xfrm>
            <a:off x="2838450" y="5768396"/>
            <a:ext cx="2994606" cy="10543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lang="en-US" sz="1800" b="0" i="0" u="none" strike="noStrike" cap="none">
              <a:solidFill>
                <a:srgbClr val="FF0000"/>
              </a:solidFill>
              <a:latin typeface="Calibri Light" panose="020F0302020204030204" pitchFamily="34" charset="0"/>
              <a:ea typeface="Calibri"/>
              <a:cs typeface="Calibri Light" panose="020F0302020204030204" pitchFamily="34" charset="0"/>
              <a:sym typeface="Calibri"/>
            </a:endParaRPr>
          </a:p>
        </p:txBody>
      </p:sp>
      <p:sp>
        <p:nvSpPr>
          <p:cNvPr id="9" name="Title 1">
            <a:extLst>
              <a:ext uri="{FF2B5EF4-FFF2-40B4-BE49-F238E27FC236}">
                <a16:creationId xmlns:a16="http://schemas.microsoft.com/office/drawing/2014/main" id="{A84954BD-E1BE-46E2-B656-4C1E5A16F7A1}"/>
              </a:ext>
            </a:extLst>
          </p:cNvPr>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User Roles</a:t>
            </a:r>
          </a:p>
        </p:txBody>
      </p:sp>
      <p:sp>
        <p:nvSpPr>
          <p:cNvPr id="2" name="Content Placeholder 1">
            <a:extLst>
              <a:ext uri="{FF2B5EF4-FFF2-40B4-BE49-F238E27FC236}">
                <a16:creationId xmlns:a16="http://schemas.microsoft.com/office/drawing/2014/main" id="{F5E95910-9093-456F-91FF-A06D6BB19473}"/>
              </a:ext>
            </a:extLst>
          </p:cNvPr>
          <p:cNvSpPr>
            <a:spLocks noGrp="1"/>
          </p:cNvSpPr>
          <p:nvPr>
            <p:ph sz="quarter" idx="16"/>
          </p:nvPr>
        </p:nvSpPr>
        <p:spPr/>
        <p:txBody>
          <a:bodyPr lIns="91440" tIns="45720" rIns="91440" bIns="45720" anchor="t"/>
          <a:lstStyle/>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lang="en-US" sz="2800" dirty="0">
                <a:solidFill>
                  <a:srgbClr val="000000"/>
                </a:solidFill>
                <a:sym typeface="Calibri"/>
              </a:rPr>
              <a:t>School Admin – </a:t>
            </a:r>
            <a:r>
              <a:rPr lang="en-US" sz="2000" dirty="0">
                <a:solidFill>
                  <a:srgbClr val="000000"/>
                </a:solidFill>
                <a:sym typeface="Calibri"/>
              </a:rPr>
              <a:t>principal and/or assistance principal</a:t>
            </a:r>
            <a:endParaRPr lang="en-US" sz="2400" dirty="0">
              <a:solidFill>
                <a:srgbClr val="000000"/>
              </a:solidFill>
              <a:sym typeface="Calibri"/>
            </a:endParaRPr>
          </a:p>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sym typeface="Calibri"/>
              </a:rPr>
              <a:t>Test Coordinator</a:t>
            </a:r>
          </a:p>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sym typeface="Calibri"/>
              </a:rPr>
              <a:t>Information Technology</a:t>
            </a:r>
            <a:endParaRPr kumimoji="0" lang="en-US" sz="2000" b="0" i="0" u="none" strike="noStrike" kern="1200" cap="none" spc="0" normalizeH="0" baseline="0" noProof="0" dirty="0">
              <a:ln>
                <a:noFill/>
              </a:ln>
              <a:solidFill>
                <a:srgbClr val="000000"/>
              </a:solidFill>
              <a:effectLst/>
              <a:uLnTx/>
              <a:uFillTx/>
              <a:sym typeface="Calibri"/>
            </a:endParaRPr>
          </a:p>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sym typeface="Calibri"/>
              </a:rPr>
              <a:t>*Teacher – </a:t>
            </a:r>
            <a:r>
              <a:rPr kumimoji="0" lang="en-US" sz="2000" b="0" i="0" u="none" strike="noStrike" kern="1200" cap="none" spc="0" normalizeH="0" baseline="0" noProof="0" dirty="0">
                <a:ln>
                  <a:noFill/>
                </a:ln>
                <a:solidFill>
                  <a:srgbClr val="000000"/>
                </a:solidFill>
                <a:effectLst/>
                <a:uLnTx/>
                <a:uFillTx/>
                <a:sym typeface="Calibri"/>
              </a:rPr>
              <a:t>Proctor in ADAM</a:t>
            </a:r>
          </a:p>
          <a:p>
            <a:pPr marL="914400" marR="0" lvl="1" indent="-457200" algn="l" defTabSz="914400" rtl="0" eaLnBrk="0" fontAlgn="base" latinLnBrk="0" hangingPunct="0">
              <a:lnSpc>
                <a:spcPct val="100000"/>
              </a:lnSpc>
              <a:spcBef>
                <a:spcPct val="0"/>
              </a:spcBef>
              <a:spcAft>
                <a:spcPct val="0"/>
              </a:spcAft>
              <a:buClrTx/>
              <a:buSzPts val="2400"/>
              <a:buFont typeface="Wingdings" panose="05000000000000000000" pitchFamily="2" charset="2"/>
              <a:buChar char="§"/>
              <a:tabLst/>
              <a:defRPr/>
            </a:pPr>
            <a:r>
              <a:rPr lang="en-US" sz="2800" dirty="0">
                <a:solidFill>
                  <a:srgbClr val="000000"/>
                </a:solidFill>
                <a:sym typeface="Calibri"/>
              </a:rPr>
              <a:t>*Test Administrator – </a:t>
            </a:r>
            <a:r>
              <a:rPr lang="en-US" sz="2000" dirty="0">
                <a:solidFill>
                  <a:srgbClr val="000000"/>
                </a:solidFill>
                <a:sym typeface="Calibri"/>
              </a:rPr>
              <a:t>Proctor in ADAM</a:t>
            </a:r>
          </a:p>
          <a:p>
            <a:pPr marR="0" lvl="1" algn="l" defTabSz="914400" rtl="0" eaLnBrk="0" fontAlgn="base" latinLnBrk="0" hangingPunct="0">
              <a:lnSpc>
                <a:spcPct val="100000"/>
              </a:lnSpc>
              <a:spcBef>
                <a:spcPct val="0"/>
              </a:spcBef>
              <a:spcAft>
                <a:spcPct val="0"/>
              </a:spcAft>
              <a:buClrTx/>
              <a:buSzPts val="2400"/>
              <a:tabLst/>
              <a:defRPr/>
            </a:pPr>
            <a:endParaRPr kumimoji="0" lang="en-US" sz="2800" b="0" i="0" u="none" strike="noStrike" kern="1200" cap="none" spc="0" normalizeH="0" baseline="0" noProof="0" dirty="0">
              <a:ln>
                <a:noFill/>
              </a:ln>
              <a:solidFill>
                <a:srgbClr val="000000"/>
              </a:solidFill>
              <a:effectLst/>
              <a:uLnTx/>
              <a:uFillTx/>
              <a:sym typeface="Calibri"/>
            </a:endParaRPr>
          </a:p>
          <a:p>
            <a:pPr>
              <a:lnSpc>
                <a:spcPct val="100000"/>
              </a:lnSpc>
              <a:spcBef>
                <a:spcPct val="0"/>
              </a:spcBef>
              <a:buSzPts val="2400"/>
              <a:defRPr/>
            </a:pPr>
            <a:r>
              <a:rPr lang="en-US" sz="2200" b="1" dirty="0">
                <a:solidFill>
                  <a:srgbClr val="000000"/>
                </a:solidFill>
                <a:sym typeface="Calibri"/>
              </a:rPr>
              <a:t>*NOTE: </a:t>
            </a:r>
            <a:r>
              <a:rPr lang="en-US" sz="2200" dirty="0">
                <a:solidFill>
                  <a:srgbClr val="000000"/>
                </a:solidFill>
                <a:sym typeface="Calibri"/>
              </a:rPr>
              <a:t>Any User that administers tests to students in ADAM is considered a proctor. An active User role in ADAM is not required to proctor/administer a test, only a valid Test Code and Proctor Password provided by the school Test Coordinator. Staff proctoring a test in ADAM will use the credentials provided by their Test Coordinator to login at </a:t>
            </a:r>
            <a:r>
              <a:rPr lang="en-US" sz="2200" dirty="0">
                <a:solidFill>
                  <a:schemeClr val="accent6"/>
                </a:solidFill>
                <a:sym typeface="Calibri"/>
                <a:hlinkClick r:id="rId4">
                  <a:extLst>
                    <a:ext uri="{A12FA001-AC4F-418D-AE19-62706E023703}">
                      <ahyp:hlinkClr xmlns:ahyp="http://schemas.microsoft.com/office/drawing/2018/hyperlinkcolor" val="tx"/>
                    </a:ext>
                  </a:extLst>
                </a:hlinkClick>
              </a:rPr>
              <a:t>https://ltr.adamexam.com/#/proctor</a:t>
            </a:r>
            <a:r>
              <a:rPr lang="en-US" sz="2200" dirty="0">
                <a:solidFill>
                  <a:srgbClr val="000000"/>
                </a:solidFill>
                <a:sym typeface="Calibri"/>
              </a:rPr>
              <a:t>.</a:t>
            </a:r>
          </a:p>
        </p:txBody>
      </p:sp>
      <p:sp>
        <p:nvSpPr>
          <p:cNvPr id="10" name="Slide Number Placeholder 2">
            <a:extLst>
              <a:ext uri="{FF2B5EF4-FFF2-40B4-BE49-F238E27FC236}">
                <a16:creationId xmlns:a16="http://schemas.microsoft.com/office/drawing/2014/main" id="{A47DA395-A7D3-4324-BA7B-23D0E321F3E2}"/>
              </a:ext>
            </a:extLst>
          </p:cNvPr>
          <p:cNvSpPr>
            <a:spLocks noGrp="1"/>
          </p:cNvSpPr>
          <p:nvPr>
            <p:ph type="sldNum" sz="quarter" idx="15"/>
          </p:nvPr>
        </p:nvSpPr>
        <p:spPr/>
        <p:txBody>
          <a:bodyPr/>
          <a:lstStyle/>
          <a:p>
            <a:fld id="{DEE62800-5F1C-45B1-BAA1-436A6B68D5BA}" type="slidenum">
              <a:rPr lang="en-US" smtClean="0"/>
              <a:pPr/>
              <a:t>24</a:t>
            </a:fld>
            <a:endParaRPr lang="en-US"/>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Verifying Users</a:t>
            </a:r>
          </a:p>
        </p:txBody>
      </p:sp>
      <p:pic>
        <p:nvPicPr>
          <p:cNvPr id="4" name="Content Placeholder 3"/>
          <p:cNvPicPr>
            <a:picLocks noGrp="1" noChangeAspect="1"/>
          </p:cNvPicPr>
          <p:nvPr>
            <p:ph sz="quarter" idx="16"/>
          </p:nvPr>
        </p:nvPicPr>
        <p:blipFill>
          <a:blip r:embed="rId3"/>
          <a:srcRect/>
          <a:stretch/>
        </p:blipFill>
        <p:spPr>
          <a:xfrm>
            <a:off x="3176041" y="4422166"/>
            <a:ext cx="8190819" cy="1976650"/>
          </a:xfrm>
          <a:prstGeom prst="rect">
            <a:avLst/>
          </a:prstGeom>
          <a:ln>
            <a:solidFill>
              <a:schemeClr val="bg2"/>
            </a:solidFill>
          </a:ln>
          <a:effectLst>
            <a:outerShdw blurRad="50800" dist="38100" dir="2700000" algn="tl" rotWithShape="0">
              <a:prstClr val="black">
                <a:alpha val="40000"/>
              </a:prstClr>
            </a:outerShdw>
          </a:effectLst>
        </p:spPr>
      </p:pic>
      <p:sp>
        <p:nvSpPr>
          <p:cNvPr id="7" name="Slide Number Placeholder 2">
            <a:extLst>
              <a:ext uri="{FF2B5EF4-FFF2-40B4-BE49-F238E27FC236}">
                <a16:creationId xmlns:a16="http://schemas.microsoft.com/office/drawing/2014/main" id="{B7CF20B1-D76A-4515-82CD-E33CA087F7B7}"/>
              </a:ext>
            </a:extLst>
          </p:cNvPr>
          <p:cNvSpPr>
            <a:spLocks noGrp="1"/>
          </p:cNvSpPr>
          <p:nvPr>
            <p:ph type="sldNum" sz="quarter" idx="15"/>
          </p:nvPr>
        </p:nvSpPr>
        <p:spPr/>
        <p:txBody>
          <a:bodyPr/>
          <a:lstStyle/>
          <a:p>
            <a:fld id="{DEE62800-5F1C-45B1-BAA1-436A6B68D5BA}" type="slidenum">
              <a:rPr lang="en-US" smtClean="0"/>
              <a:pPr/>
              <a:t>25</a:t>
            </a:fld>
            <a:endParaRPr lang="en-US"/>
          </a:p>
        </p:txBody>
      </p:sp>
      <p:sp>
        <p:nvSpPr>
          <p:cNvPr id="8" name="Content Placeholder 1">
            <a:extLst>
              <a:ext uri="{FF2B5EF4-FFF2-40B4-BE49-F238E27FC236}">
                <a16:creationId xmlns:a16="http://schemas.microsoft.com/office/drawing/2014/main" id="{C52269C6-7D29-4EEF-82A9-79C55A179B23}"/>
              </a:ext>
            </a:extLst>
          </p:cNvPr>
          <p:cNvSpPr txBox="1">
            <a:spLocks/>
          </p:cNvSpPr>
          <p:nvPr/>
        </p:nvSpPr>
        <p:spPr>
          <a:xfrm>
            <a:off x="1000849" y="1893888"/>
            <a:ext cx="9972675" cy="4475162"/>
          </a:xfrm>
          <a:prstGeom prst="rect">
            <a:avLst/>
          </a:prstGeom>
        </p:spPr>
        <p:txBody>
          <a:bodyPr/>
          <a:lstStyle>
            <a:lvl1pPr marL="0" indent="0" algn="l" rtl="0" eaLnBrk="0" fontAlgn="base" hangingPunct="0">
              <a:lnSpc>
                <a:spcPct val="90000"/>
              </a:lnSpc>
              <a:spcBef>
                <a:spcPts val="10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buSzPts val="2400"/>
              <a:defRPr/>
            </a:pPr>
            <a:r>
              <a:rPr lang="en-US" sz="2000" dirty="0"/>
              <a:t>Click on Rostering in the menu then click Users and you will see a list of users, email addresses, and last login status in your organization.</a:t>
            </a:r>
          </a:p>
          <a:p>
            <a:pPr>
              <a:lnSpc>
                <a:spcPct val="100000"/>
              </a:lnSpc>
              <a:spcBef>
                <a:spcPct val="0"/>
              </a:spcBef>
              <a:buSzPts val="2400"/>
              <a:defRPr/>
            </a:pPr>
            <a:endParaRPr lang="en-US" sz="2000" dirty="0"/>
          </a:p>
          <a:p>
            <a:pPr>
              <a:lnSpc>
                <a:spcPct val="100000"/>
              </a:lnSpc>
              <a:spcBef>
                <a:spcPct val="0"/>
              </a:spcBef>
              <a:buSzPts val="2400"/>
              <a:defRPr/>
            </a:pPr>
            <a:r>
              <a:rPr lang="en-US" sz="2000" dirty="0"/>
              <a:t>If a user’s last login status shows Never, that means they have not yet accessed the platform. If any current staff do not have access to ADAM or if any former staff that no longer serve BIE schools still have active User accounts, please contact the BIE.</a:t>
            </a:r>
          </a:p>
          <a:p>
            <a:pPr>
              <a:lnSpc>
                <a:spcPct val="100000"/>
              </a:lnSpc>
              <a:spcBef>
                <a:spcPct val="0"/>
              </a:spcBef>
              <a:buSzPts val="2400"/>
              <a:defRPr/>
            </a:pPr>
            <a:endParaRPr lang="en-US" dirty="0"/>
          </a:p>
        </p:txBody>
      </p:sp>
      <p:pic>
        <p:nvPicPr>
          <p:cNvPr id="5" name="Picture 4">
            <a:extLst>
              <a:ext uri="{FF2B5EF4-FFF2-40B4-BE49-F238E27FC236}">
                <a16:creationId xmlns:a16="http://schemas.microsoft.com/office/drawing/2014/main" id="{E867E959-060A-7052-1442-45ED7D3E4922}"/>
              </a:ext>
            </a:extLst>
          </p:cNvPr>
          <p:cNvPicPr>
            <a:picLocks noChangeAspect="1"/>
          </p:cNvPicPr>
          <p:nvPr/>
        </p:nvPicPr>
        <p:blipFill>
          <a:blip r:embed="rId4"/>
          <a:srcRect/>
          <a:stretch/>
        </p:blipFill>
        <p:spPr>
          <a:xfrm>
            <a:off x="1287956" y="4083500"/>
            <a:ext cx="1600978" cy="2589818"/>
          </a:xfrm>
          <a:prstGeom prst="rect">
            <a:avLst/>
          </a:prstGeom>
          <a:ln>
            <a:solidFill>
              <a:schemeClr val="bg2"/>
            </a:solid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F607C2E2-A075-6A38-B89D-6A391C2B1B51}"/>
              </a:ext>
            </a:extLst>
          </p:cNvPr>
          <p:cNvSpPr/>
          <p:nvPr/>
        </p:nvSpPr>
        <p:spPr>
          <a:xfrm>
            <a:off x="1287956" y="6058866"/>
            <a:ext cx="870849" cy="3697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extLst>
      <p:ext uri="{BB962C8B-B14F-4D97-AF65-F5344CB8AC3E}">
        <p14:creationId xmlns:p14="http://schemas.microsoft.com/office/powerpoint/2010/main" val="4015964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Rostering in ADAM</a:t>
            </a:r>
          </a:p>
        </p:txBody>
      </p:sp>
      <p:sp>
        <p:nvSpPr>
          <p:cNvPr id="11" name="Content Placeholder 10">
            <a:extLst>
              <a:ext uri="{FF2B5EF4-FFF2-40B4-BE49-F238E27FC236}">
                <a16:creationId xmlns:a16="http://schemas.microsoft.com/office/drawing/2014/main" id="{611B862C-766A-4786-67D5-D9C763C20A9B}"/>
              </a:ext>
            </a:extLst>
          </p:cNvPr>
          <p:cNvSpPr>
            <a:spLocks noGrp="1"/>
          </p:cNvSpPr>
          <p:nvPr>
            <p:ph sz="quarter" idx="16"/>
          </p:nvPr>
        </p:nvSpPr>
        <p:spPr/>
        <p:txBody>
          <a:bodyPr/>
          <a:lstStyle/>
          <a:p>
            <a:r>
              <a:rPr lang="en-US" sz="2000" dirty="0"/>
              <a:t>Beginning with the 2024-25 school year, roster data will be loaded automatically into ADAM through </a:t>
            </a:r>
            <a:r>
              <a:rPr lang="en-US" sz="2000" dirty="0" err="1"/>
              <a:t>LaunchPad</a:t>
            </a:r>
            <a:r>
              <a:rPr lang="en-US" sz="2000" dirty="0"/>
              <a:t>. All Student User information will be pulled from NASIS through an application programming interface (API).</a:t>
            </a:r>
          </a:p>
          <a:p>
            <a:endParaRPr lang="en-US" sz="2000" dirty="0"/>
          </a:p>
          <a:p>
            <a:r>
              <a:rPr lang="en-US" sz="2000" dirty="0"/>
              <a:t>These API roster imports will include: </a:t>
            </a:r>
          </a:p>
          <a:p>
            <a:pPr marL="914400" lvl="1" indent="-457200">
              <a:buFont typeface="+mj-lt"/>
              <a:buAutoNum type="arabicPeriod"/>
            </a:pPr>
            <a:r>
              <a:rPr lang="en-US" sz="1800" dirty="0"/>
              <a:t>New students.</a:t>
            </a:r>
          </a:p>
          <a:p>
            <a:pPr marL="914400" lvl="1" indent="-457200">
              <a:buFont typeface="+mj-lt"/>
              <a:buAutoNum type="arabicPeriod"/>
            </a:pPr>
            <a:r>
              <a:rPr lang="en-US" sz="1800" dirty="0"/>
              <a:t>Student transfers (school to school or district to district).</a:t>
            </a:r>
          </a:p>
          <a:p>
            <a:pPr marL="914400" lvl="1" indent="-457200">
              <a:buFont typeface="+mj-lt"/>
              <a:buAutoNum type="arabicPeriod"/>
            </a:pPr>
            <a:r>
              <a:rPr lang="en-US" sz="1800" dirty="0"/>
              <a:t>Data updates (DOB, name, demographic information).</a:t>
            </a:r>
          </a:p>
          <a:p>
            <a:pPr marL="914400" lvl="1" indent="-457200">
              <a:buFont typeface="+mj-lt"/>
              <a:buAutoNum type="arabicPeriod"/>
            </a:pPr>
            <a:endParaRPr lang="en-US" sz="2000" dirty="0"/>
          </a:p>
          <a:p>
            <a:r>
              <a:rPr lang="en-US" sz="2000" dirty="0"/>
              <a:t>Accommodations will </a:t>
            </a:r>
            <a:r>
              <a:rPr lang="en-US" sz="2000" b="1" u="sng" dirty="0"/>
              <a:t>not</a:t>
            </a:r>
            <a:r>
              <a:rPr lang="en-US" sz="2000" dirty="0"/>
              <a:t> be updated via roster imports, it is the responsibility of the school Test Coordinator to update accommodations in ADAM.</a:t>
            </a:r>
          </a:p>
          <a:p>
            <a:pPr marL="914400" lvl="1" indent="-457200">
              <a:buFont typeface="+mj-lt"/>
              <a:buAutoNum type="arabicPeriod"/>
            </a:pPr>
            <a:endParaRPr lang="en-US" sz="2400" dirty="0"/>
          </a:p>
          <a:p>
            <a:endParaRPr lang="en-US" dirty="0"/>
          </a:p>
        </p:txBody>
      </p:sp>
      <p:sp>
        <p:nvSpPr>
          <p:cNvPr id="7" name="Slide Number Placeholder 2">
            <a:extLst>
              <a:ext uri="{FF2B5EF4-FFF2-40B4-BE49-F238E27FC236}">
                <a16:creationId xmlns:a16="http://schemas.microsoft.com/office/drawing/2014/main" id="{B7CF20B1-D76A-4515-82CD-E33CA087F7B7}"/>
              </a:ext>
            </a:extLst>
          </p:cNvPr>
          <p:cNvSpPr>
            <a:spLocks noGrp="1"/>
          </p:cNvSpPr>
          <p:nvPr>
            <p:ph type="sldNum" sz="quarter" idx="15"/>
          </p:nvPr>
        </p:nvSpPr>
        <p:spPr/>
        <p:txBody>
          <a:bodyPr/>
          <a:lstStyle/>
          <a:p>
            <a:fld id="{DEE62800-5F1C-45B1-BAA1-436A6B68D5BA}" type="slidenum">
              <a:rPr lang="en-US" smtClean="0"/>
              <a:pPr/>
              <a:t>26</a:t>
            </a:fld>
            <a:endParaRPr lang="en-US"/>
          </a:p>
        </p:txBody>
      </p:sp>
    </p:spTree>
    <p:extLst>
      <p:ext uri="{BB962C8B-B14F-4D97-AF65-F5344CB8AC3E}">
        <p14:creationId xmlns:p14="http://schemas.microsoft.com/office/powerpoint/2010/main" val="1894814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Rostering in ADAM – API Setup</a:t>
            </a:r>
          </a:p>
        </p:txBody>
      </p:sp>
      <p:sp>
        <p:nvSpPr>
          <p:cNvPr id="11" name="Content Placeholder 10">
            <a:extLst>
              <a:ext uri="{FF2B5EF4-FFF2-40B4-BE49-F238E27FC236}">
                <a16:creationId xmlns:a16="http://schemas.microsoft.com/office/drawing/2014/main" id="{611B862C-766A-4786-67D5-D9C763C20A9B}"/>
              </a:ext>
            </a:extLst>
          </p:cNvPr>
          <p:cNvSpPr>
            <a:spLocks noGrp="1"/>
          </p:cNvSpPr>
          <p:nvPr>
            <p:ph sz="quarter" idx="16"/>
          </p:nvPr>
        </p:nvSpPr>
        <p:spPr/>
        <p:txBody>
          <a:bodyPr/>
          <a:lstStyle/>
          <a:p>
            <a:r>
              <a:rPr lang="en-US" sz="2000" dirty="0"/>
              <a:t>Each school will need to set up an individual API connection between your NASIS/Infinite Campus instance and </a:t>
            </a:r>
            <a:r>
              <a:rPr lang="en-US" sz="2000" dirty="0" err="1"/>
              <a:t>LaunchPad</a:t>
            </a:r>
            <a:r>
              <a:rPr lang="en-US" sz="2000" dirty="0"/>
              <a:t> to initiate rostering between </a:t>
            </a:r>
            <a:r>
              <a:rPr lang="en-US" sz="2000" dirty="0" err="1"/>
              <a:t>LaunchPad</a:t>
            </a:r>
            <a:r>
              <a:rPr lang="en-US" sz="2000" dirty="0"/>
              <a:t> and ADAM. With this API connection in place roster data will flow automatically. Any updates made in NASIS will automatically update in ADAM within 24 hours. </a:t>
            </a:r>
          </a:p>
          <a:p>
            <a:pPr marL="285750" indent="-285750">
              <a:buFont typeface="Wingdings" panose="05000000000000000000" pitchFamily="2" charset="2"/>
              <a:buChar char="§"/>
            </a:pPr>
            <a:r>
              <a:rPr lang="en-US" sz="1800" dirty="0"/>
              <a:t>Once completed, this API will remain in place for Spring Summative 2025.</a:t>
            </a:r>
          </a:p>
          <a:p>
            <a:pPr marL="285750" indent="-285750">
              <a:buFont typeface="Wingdings" panose="05000000000000000000" pitchFamily="2" charset="2"/>
              <a:buChar char="§"/>
            </a:pPr>
            <a:endParaRPr lang="en-US" sz="1800" dirty="0"/>
          </a:p>
          <a:p>
            <a:r>
              <a:rPr lang="en-US" sz="2000" dirty="0"/>
              <a:t>Step-by-step instructions for setting up this API connection can be found at </a:t>
            </a:r>
            <a:r>
              <a:rPr lang="en-US" sz="2000" dirty="0">
                <a:solidFill>
                  <a:schemeClr val="accent6"/>
                </a:solidFill>
                <a:hlinkClick r:id="rId3">
                  <a:extLst>
                    <a:ext uri="{A12FA001-AC4F-418D-AE19-62706E023703}">
                      <ahyp:hlinkClr xmlns:ahyp="http://schemas.microsoft.com/office/drawing/2018/hyperlinkcolor" val="tx"/>
                    </a:ext>
                  </a:extLst>
                </a:hlinkClick>
              </a:rPr>
              <a:t>https://bie.mypearsonsupport.com/technology-setup/</a:t>
            </a:r>
            <a:r>
              <a:rPr lang="en-US" sz="2000" dirty="0"/>
              <a:t>.</a:t>
            </a:r>
          </a:p>
          <a:p>
            <a:endParaRPr lang="en-US" sz="2000" dirty="0"/>
          </a:p>
          <a:p>
            <a:r>
              <a:rPr lang="en-US" sz="2000" b="1" dirty="0"/>
              <a:t>NOTE: </a:t>
            </a:r>
            <a:r>
              <a:rPr lang="en-US" sz="2000" dirty="0"/>
              <a:t>Students will </a:t>
            </a:r>
            <a:r>
              <a:rPr lang="en-US" sz="2000" b="1" u="sng" dirty="0"/>
              <a:t>not</a:t>
            </a:r>
            <a:r>
              <a:rPr lang="en-US" sz="2000" dirty="0"/>
              <a:t> be available in ADAM until the API setup is completed by the school and until Pearson has configured the API to begin passing roster data from NASIS to </a:t>
            </a:r>
            <a:r>
              <a:rPr lang="en-US" sz="2000" dirty="0" err="1"/>
              <a:t>LaunchPad</a:t>
            </a:r>
            <a:r>
              <a:rPr lang="en-US" sz="2000" dirty="0"/>
              <a:t> to ADAM.</a:t>
            </a:r>
          </a:p>
        </p:txBody>
      </p:sp>
      <p:sp>
        <p:nvSpPr>
          <p:cNvPr id="7" name="Slide Number Placeholder 2">
            <a:extLst>
              <a:ext uri="{FF2B5EF4-FFF2-40B4-BE49-F238E27FC236}">
                <a16:creationId xmlns:a16="http://schemas.microsoft.com/office/drawing/2014/main" id="{B7CF20B1-D76A-4515-82CD-E33CA087F7B7}"/>
              </a:ext>
            </a:extLst>
          </p:cNvPr>
          <p:cNvSpPr>
            <a:spLocks noGrp="1"/>
          </p:cNvSpPr>
          <p:nvPr>
            <p:ph type="sldNum" sz="quarter" idx="15"/>
          </p:nvPr>
        </p:nvSpPr>
        <p:spPr/>
        <p:txBody>
          <a:bodyPr/>
          <a:lstStyle/>
          <a:p>
            <a:fld id="{DEE62800-5F1C-45B1-BAA1-436A6B68D5BA}" type="slidenum">
              <a:rPr lang="en-US" smtClean="0"/>
              <a:pPr/>
              <a:t>27</a:t>
            </a:fld>
            <a:endParaRPr lang="en-US"/>
          </a:p>
        </p:txBody>
      </p:sp>
    </p:spTree>
    <p:extLst>
      <p:ext uri="{BB962C8B-B14F-4D97-AF65-F5344CB8AC3E}">
        <p14:creationId xmlns:p14="http://schemas.microsoft.com/office/powerpoint/2010/main" val="3991396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Rostering in ADAM – Classes</a:t>
            </a:r>
          </a:p>
        </p:txBody>
      </p:sp>
      <p:sp>
        <p:nvSpPr>
          <p:cNvPr id="11" name="Content Placeholder 10">
            <a:extLst>
              <a:ext uri="{FF2B5EF4-FFF2-40B4-BE49-F238E27FC236}">
                <a16:creationId xmlns:a16="http://schemas.microsoft.com/office/drawing/2014/main" id="{611B862C-766A-4786-67D5-D9C763C20A9B}"/>
              </a:ext>
            </a:extLst>
          </p:cNvPr>
          <p:cNvSpPr>
            <a:spLocks noGrp="1"/>
          </p:cNvSpPr>
          <p:nvPr>
            <p:ph sz="quarter" idx="16"/>
          </p:nvPr>
        </p:nvSpPr>
        <p:spPr/>
        <p:txBody>
          <a:bodyPr/>
          <a:lstStyle/>
          <a:p>
            <a:r>
              <a:rPr lang="en-US" sz="2400" dirty="0"/>
              <a:t>With the API between NASIS &amp; </a:t>
            </a:r>
            <a:r>
              <a:rPr lang="en-US" sz="2400" dirty="0" err="1"/>
              <a:t>LaunchPad</a:t>
            </a:r>
            <a:r>
              <a:rPr lang="en-US" sz="2400" dirty="0"/>
              <a:t> in place, class enrollment data in NASIS will be passed automatically to </a:t>
            </a:r>
            <a:r>
              <a:rPr lang="en-US" sz="2400" dirty="0" err="1"/>
              <a:t>LaunchPad</a:t>
            </a:r>
            <a:r>
              <a:rPr lang="en-US" sz="2400" dirty="0"/>
              <a:t> and then to both </a:t>
            </a:r>
            <a:r>
              <a:rPr lang="en-US" sz="2400" dirty="0" err="1"/>
              <a:t>Navvy</a:t>
            </a:r>
            <a:r>
              <a:rPr lang="en-US" sz="2400" dirty="0"/>
              <a:t> &amp; ADAM.</a:t>
            </a:r>
          </a:p>
          <a:p>
            <a:pPr marL="342900" indent="-342900">
              <a:buFont typeface="Wingdings" panose="05000000000000000000" pitchFamily="2" charset="2"/>
              <a:buChar char="§"/>
            </a:pPr>
            <a:r>
              <a:rPr lang="en-US" sz="2200" dirty="0"/>
              <a:t>This class enrollment data will enable class-level reports under Performance Report for Interim tests.</a:t>
            </a:r>
          </a:p>
          <a:p>
            <a:endParaRPr lang="en-US" sz="2400" dirty="0"/>
          </a:p>
          <a:p>
            <a:r>
              <a:rPr lang="en-US" sz="2000" b="1" dirty="0"/>
              <a:t>NOTE:</a:t>
            </a:r>
            <a:r>
              <a:rPr lang="en-US" sz="2000" dirty="0"/>
              <a:t> Class setup in NASIS is </a:t>
            </a:r>
            <a:r>
              <a:rPr lang="en-US" sz="2000" b="1" u="sng" dirty="0"/>
              <a:t>not</a:t>
            </a:r>
            <a:r>
              <a:rPr lang="en-US" sz="2000" dirty="0"/>
              <a:t> a requirement for Interim testing. This is strictly optional to allow class-level reporting to be available in ADAM. </a:t>
            </a:r>
          </a:p>
          <a:p>
            <a:endParaRPr lang="en-US" dirty="0"/>
          </a:p>
        </p:txBody>
      </p:sp>
      <p:sp>
        <p:nvSpPr>
          <p:cNvPr id="7" name="Slide Number Placeholder 2">
            <a:extLst>
              <a:ext uri="{FF2B5EF4-FFF2-40B4-BE49-F238E27FC236}">
                <a16:creationId xmlns:a16="http://schemas.microsoft.com/office/drawing/2014/main" id="{B7CF20B1-D76A-4515-82CD-E33CA087F7B7}"/>
              </a:ext>
            </a:extLst>
          </p:cNvPr>
          <p:cNvSpPr>
            <a:spLocks noGrp="1"/>
          </p:cNvSpPr>
          <p:nvPr>
            <p:ph type="sldNum" sz="quarter" idx="15"/>
          </p:nvPr>
        </p:nvSpPr>
        <p:spPr/>
        <p:txBody>
          <a:bodyPr/>
          <a:lstStyle/>
          <a:p>
            <a:fld id="{DEE62800-5F1C-45B1-BAA1-436A6B68D5BA}" type="slidenum">
              <a:rPr lang="en-US" smtClean="0"/>
              <a:pPr/>
              <a:t>28</a:t>
            </a:fld>
            <a:endParaRPr lang="en-US"/>
          </a:p>
        </p:txBody>
      </p:sp>
    </p:spTree>
    <p:extLst>
      <p:ext uri="{BB962C8B-B14F-4D97-AF65-F5344CB8AC3E}">
        <p14:creationId xmlns:p14="http://schemas.microsoft.com/office/powerpoint/2010/main" val="2788143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buClr>
                <a:schemeClr val="lt1"/>
              </a:buClr>
              <a:buSzPts val="3200"/>
            </a:pPr>
            <a:r>
              <a:rPr lang="en-US" sz="4000" b="1" dirty="0">
                <a:ea typeface="Open Sans Light" panose="020B0306030504020204" pitchFamily="34" charset="0"/>
                <a:cs typeface="Open Sans Light" panose="020B0306030504020204" pitchFamily="34" charset="0"/>
              </a:rPr>
              <a:t>Before Testing – Students</a:t>
            </a:r>
          </a:p>
        </p:txBody>
      </p:sp>
      <p:sp>
        <p:nvSpPr>
          <p:cNvPr id="3" name="Content Placeholder 2">
            <a:extLst>
              <a:ext uri="{FF2B5EF4-FFF2-40B4-BE49-F238E27FC236}">
                <a16:creationId xmlns:a16="http://schemas.microsoft.com/office/drawing/2014/main" id="{36358466-0448-4EEE-98B3-B1915E822F68}"/>
              </a:ext>
            </a:extLst>
          </p:cNvPr>
          <p:cNvSpPr>
            <a:spLocks noGrp="1"/>
          </p:cNvSpPr>
          <p:nvPr>
            <p:ph sz="quarter" idx="16"/>
          </p:nvPr>
        </p:nvSpPr>
        <p:spPr/>
        <p:txBody>
          <a:bodyPr/>
          <a:lstStyle/>
          <a:p>
            <a:pPr marL="457200" indent="-457200">
              <a:buFont typeface="Wingdings" panose="05000000000000000000" pitchFamily="2" charset="2"/>
              <a:buChar char="§"/>
            </a:pPr>
            <a:r>
              <a:rPr lang="en-US" sz="3200" dirty="0"/>
              <a:t>Student Data</a:t>
            </a:r>
          </a:p>
          <a:p>
            <a:pPr marL="914400" lvl="1" indent="-457200">
              <a:buFont typeface="Wingdings" panose="05000000000000000000" pitchFamily="2" charset="2"/>
              <a:buChar char="§"/>
            </a:pPr>
            <a:r>
              <a:rPr lang="en-US" sz="2800" dirty="0"/>
              <a:t>Student details</a:t>
            </a:r>
          </a:p>
          <a:p>
            <a:pPr marL="457200" indent="-457200">
              <a:buFont typeface="Wingdings" panose="05000000000000000000" pitchFamily="2" charset="2"/>
              <a:buChar char="§"/>
            </a:pPr>
            <a:r>
              <a:rPr lang="en-US" sz="3200" dirty="0"/>
              <a:t>Accommodations and Accessibility</a:t>
            </a:r>
          </a:p>
          <a:p>
            <a:pPr marL="914400" lvl="1" indent="-457200">
              <a:buFont typeface="Wingdings" panose="05000000000000000000" pitchFamily="2" charset="2"/>
              <a:buChar char="§"/>
            </a:pPr>
            <a:r>
              <a:rPr lang="en-US" sz="2800" dirty="0"/>
              <a:t>Adding &amp; verifying accommodations</a:t>
            </a:r>
          </a:p>
          <a:p>
            <a:pPr marL="914400" lvl="1" indent="-457200">
              <a:buFont typeface="Wingdings" panose="05000000000000000000" pitchFamily="2" charset="2"/>
              <a:buChar char="§"/>
            </a:pPr>
            <a:r>
              <a:rPr lang="en-US" sz="2800" dirty="0"/>
              <a:t>Paper testers</a:t>
            </a:r>
          </a:p>
          <a:p>
            <a:endParaRPr lang="en-US" dirty="0"/>
          </a:p>
        </p:txBody>
      </p:sp>
      <p:sp>
        <p:nvSpPr>
          <p:cNvPr id="4" name="Slide Number Placeholder 2">
            <a:extLst>
              <a:ext uri="{FF2B5EF4-FFF2-40B4-BE49-F238E27FC236}">
                <a16:creationId xmlns:a16="http://schemas.microsoft.com/office/drawing/2014/main" id="{01F21EF9-F2E5-44B8-9878-E3774F552A26}"/>
              </a:ext>
            </a:extLst>
          </p:cNvPr>
          <p:cNvSpPr>
            <a:spLocks noGrp="1"/>
          </p:cNvSpPr>
          <p:nvPr>
            <p:ph type="sldNum" sz="quarter" idx="15"/>
          </p:nvPr>
        </p:nvSpPr>
        <p:spPr/>
        <p:txBody>
          <a:bodyPr/>
          <a:lstStyle/>
          <a:p>
            <a:fld id="{DEE62800-5F1C-45B1-BAA1-436A6B68D5BA}" type="slidenum">
              <a:rPr lang="en-US" smtClean="0"/>
              <a:pPr/>
              <a:t>29</a:t>
            </a:fld>
            <a:endParaRPr lang="en-US"/>
          </a:p>
        </p:txBody>
      </p:sp>
    </p:spTree>
    <p:custDataLst>
      <p:tags r:id="rId1"/>
    </p:custDataLst>
    <p:extLst>
      <p:ext uri="{BB962C8B-B14F-4D97-AF65-F5344CB8AC3E}">
        <p14:creationId xmlns:p14="http://schemas.microsoft.com/office/powerpoint/2010/main" val="168895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000" b="1"/>
              <a:t>Webinar Norms</a:t>
            </a:r>
          </a:p>
        </p:txBody>
      </p:sp>
      <p:sp>
        <p:nvSpPr>
          <p:cNvPr id="3" name="Content Placeholder 2"/>
          <p:cNvSpPr>
            <a:spLocks noGrp="1"/>
          </p:cNvSpPr>
          <p:nvPr>
            <p:ph sz="quarter" idx="16"/>
          </p:nvPr>
        </p:nvSpPr>
        <p:spPr/>
        <p:txBody>
          <a:bodyPr>
            <a:normAutofit/>
          </a:bodyPr>
          <a:lstStyle/>
          <a:p>
            <a:pPr marL="0" lvl="0" indent="0">
              <a:spcBef>
                <a:spcPct val="20000"/>
              </a:spcBef>
              <a:buNone/>
            </a:pPr>
            <a:r>
              <a:rPr lang="en-US" sz="2800" dirty="0"/>
              <a:t>Please type your name, email, role, and school in the chat box. </a:t>
            </a:r>
          </a:p>
          <a:p>
            <a:pPr marL="0" lvl="0" indent="0">
              <a:spcBef>
                <a:spcPct val="20000"/>
              </a:spcBef>
              <a:buNone/>
            </a:pPr>
            <a:endParaRPr lang="en-US" sz="2800" dirty="0"/>
          </a:p>
          <a:p>
            <a:pPr marL="0" lvl="0" indent="0">
              <a:spcBef>
                <a:spcPct val="20000"/>
              </a:spcBef>
              <a:buNone/>
            </a:pPr>
            <a:r>
              <a:rPr lang="en-US" sz="2800" dirty="0"/>
              <a:t>Today’s training will be recorded and posted along with this PPT presentation to </a:t>
            </a:r>
            <a:r>
              <a:rPr lang="en-US" sz="2800" dirty="0">
                <a:solidFill>
                  <a:schemeClr val="accent6"/>
                </a:solidFill>
                <a:hlinkClick r:id="rId3">
                  <a:extLst>
                    <a:ext uri="{A12FA001-AC4F-418D-AE19-62706E023703}">
                      <ahyp:hlinkClr xmlns:ahyp="http://schemas.microsoft.com/office/drawing/2018/hyperlinkcolor" val="tx"/>
                    </a:ext>
                  </a:extLst>
                </a:hlinkClick>
              </a:rPr>
              <a:t>https://bie.mypearsonsupport.com/</a:t>
            </a:r>
            <a:r>
              <a:rPr lang="en-US" sz="2800" dirty="0"/>
              <a:t>.</a:t>
            </a:r>
            <a:endParaRPr lang="en-US" sz="2800" dirty="0">
              <a:solidFill>
                <a:schemeClr val="accent6"/>
              </a:solidFill>
            </a:endParaRPr>
          </a:p>
          <a:p>
            <a:pPr marL="457200" lvl="0" indent="-457200">
              <a:spcBef>
                <a:spcPct val="20000"/>
              </a:spcBef>
            </a:pPr>
            <a:endParaRPr lang="en-US" sz="2800" dirty="0"/>
          </a:p>
          <a:p>
            <a:pPr marL="0" lvl="0" indent="0">
              <a:spcBef>
                <a:spcPct val="20000"/>
              </a:spcBef>
              <a:buNone/>
            </a:pPr>
            <a:r>
              <a:rPr lang="en-US" sz="2800" dirty="0"/>
              <a:t>Please be sure to mute your microphone, if applicable.</a:t>
            </a:r>
          </a:p>
          <a:p>
            <a:pPr marL="457200" lvl="0" indent="-457200">
              <a:spcBef>
                <a:spcPct val="20000"/>
              </a:spcBef>
            </a:pPr>
            <a:endParaRPr lang="en-US" sz="2800" dirty="0"/>
          </a:p>
          <a:p>
            <a:pPr marL="0" lvl="0" indent="0">
              <a:spcBef>
                <a:spcPct val="20000"/>
              </a:spcBef>
              <a:buNone/>
            </a:pPr>
            <a:r>
              <a:rPr lang="en-US" sz="2800" dirty="0"/>
              <a:t>Questions should be posted in the Q&amp;A. </a:t>
            </a:r>
          </a:p>
        </p:txBody>
      </p:sp>
      <p:sp>
        <p:nvSpPr>
          <p:cNvPr id="4" name="Slide Number Placeholder 2">
            <a:extLst>
              <a:ext uri="{FF2B5EF4-FFF2-40B4-BE49-F238E27FC236}">
                <a16:creationId xmlns:a16="http://schemas.microsoft.com/office/drawing/2014/main" id="{5C3B0CEA-1755-42AD-807A-5DCDCF7244F7}"/>
              </a:ext>
            </a:extLst>
          </p:cNvPr>
          <p:cNvSpPr>
            <a:spLocks noGrp="1"/>
          </p:cNvSpPr>
          <p:nvPr>
            <p:ph type="sldNum" sz="quarter" idx="15"/>
          </p:nvPr>
        </p:nvSpPr>
        <p:spPr/>
        <p:txBody>
          <a:bodyPr anchor="ctr">
            <a:normAutofit/>
          </a:bodyPr>
          <a:lstStyle/>
          <a:p>
            <a:pPr>
              <a:spcAft>
                <a:spcPts val="600"/>
              </a:spcAft>
            </a:pPr>
            <a:fld id="{DEE62800-5F1C-45B1-BAA1-436A6B68D5BA}" type="slidenum">
              <a:rPr lang="en-US" smtClean="0"/>
              <a:pPr>
                <a:spcAft>
                  <a:spcPts val="600"/>
                </a:spcAft>
              </a:pPr>
              <a:t>3</a:t>
            </a:fld>
            <a:endParaRPr lang="en-US"/>
          </a:p>
        </p:txBody>
      </p:sp>
    </p:spTree>
    <p:extLst>
      <p:ext uri="{BB962C8B-B14F-4D97-AF65-F5344CB8AC3E}">
        <p14:creationId xmlns:p14="http://schemas.microsoft.com/office/powerpoint/2010/main" val="2475663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6" name="Title 1">
            <a:extLst>
              <a:ext uri="{FF2B5EF4-FFF2-40B4-BE49-F238E27FC236}">
                <a16:creationId xmlns:a16="http://schemas.microsoft.com/office/drawing/2014/main" id="{05049F81-AF7F-40DF-8966-7D4BD66807A3}"/>
              </a:ext>
            </a:extLst>
          </p:cNvPr>
          <p:cNvSpPr>
            <a:spLocks noGrp="1"/>
          </p:cNvSpPr>
          <p:nvPr>
            <p:ph type="title"/>
          </p:nvPr>
        </p:nvSpPr>
        <p:spPr/>
        <p:txBody>
          <a:bodyPr>
            <a:normAutofit/>
          </a:bodyPr>
          <a:lstStyle/>
          <a:p>
            <a:pPr>
              <a:spcBef>
                <a:spcPts val="0"/>
              </a:spcBef>
              <a:buClr>
                <a:schemeClr val="lt1"/>
              </a:buClr>
              <a:buSzPts val="3200"/>
            </a:pPr>
            <a:r>
              <a:rPr lang="en-US" sz="4000" b="1" dirty="0">
                <a:ea typeface="Open Sans Light" panose="020B0306030504020204" pitchFamily="34" charset="0"/>
                <a:cs typeface="Open Sans Light" panose="020B0306030504020204" pitchFamily="34" charset="0"/>
              </a:rPr>
              <a:t>View Roster Data</a:t>
            </a:r>
          </a:p>
        </p:txBody>
      </p:sp>
      <p:sp>
        <p:nvSpPr>
          <p:cNvPr id="7" name="Slide Number Placeholder 2">
            <a:extLst>
              <a:ext uri="{FF2B5EF4-FFF2-40B4-BE49-F238E27FC236}">
                <a16:creationId xmlns:a16="http://schemas.microsoft.com/office/drawing/2014/main" id="{6466B678-659C-46BC-96D5-505D82A508D5}"/>
              </a:ext>
            </a:extLst>
          </p:cNvPr>
          <p:cNvSpPr>
            <a:spLocks noGrp="1"/>
          </p:cNvSpPr>
          <p:nvPr>
            <p:ph type="sldNum" sz="quarter" idx="15"/>
          </p:nvPr>
        </p:nvSpPr>
        <p:spPr/>
        <p:txBody>
          <a:bodyPr/>
          <a:lstStyle/>
          <a:p>
            <a:fld id="{DEE62800-5F1C-45B1-BAA1-436A6B68D5BA}" type="slidenum">
              <a:rPr lang="en-US" smtClean="0"/>
              <a:pPr/>
              <a:t>30</a:t>
            </a:fld>
            <a:endParaRPr lang="en-US"/>
          </a:p>
        </p:txBody>
      </p:sp>
      <p:pic>
        <p:nvPicPr>
          <p:cNvPr id="4" name="Picture 3">
            <a:extLst>
              <a:ext uri="{FF2B5EF4-FFF2-40B4-BE49-F238E27FC236}">
                <a16:creationId xmlns:a16="http://schemas.microsoft.com/office/drawing/2014/main" id="{3358F0EB-4EE8-1633-5880-C49181BADD7D}"/>
              </a:ext>
            </a:extLst>
          </p:cNvPr>
          <p:cNvPicPr>
            <a:picLocks noChangeAspect="1"/>
          </p:cNvPicPr>
          <p:nvPr/>
        </p:nvPicPr>
        <p:blipFill>
          <a:blip r:embed="rId4"/>
          <a:srcRect/>
          <a:stretch/>
        </p:blipFill>
        <p:spPr>
          <a:xfrm>
            <a:off x="335009" y="2109226"/>
            <a:ext cx="11521982" cy="3924991"/>
          </a:xfrm>
          <a:prstGeom prst="rect">
            <a:avLst/>
          </a:prstGeom>
          <a:ln>
            <a:solidFill>
              <a:schemeClr val="bg2"/>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17C7A4EB-03AF-DAC4-B97B-7D847670131F}"/>
              </a:ext>
            </a:extLst>
          </p:cNvPr>
          <p:cNvSpPr/>
          <p:nvPr/>
        </p:nvSpPr>
        <p:spPr>
          <a:xfrm>
            <a:off x="313493" y="3926397"/>
            <a:ext cx="913509" cy="3336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8" name="Oval 7">
            <a:extLst>
              <a:ext uri="{FF2B5EF4-FFF2-40B4-BE49-F238E27FC236}">
                <a16:creationId xmlns:a16="http://schemas.microsoft.com/office/drawing/2014/main" id="{DD3C48EA-3490-500D-F381-FE30E009D540}"/>
              </a:ext>
            </a:extLst>
          </p:cNvPr>
          <p:cNvSpPr/>
          <p:nvPr/>
        </p:nvSpPr>
        <p:spPr>
          <a:xfrm>
            <a:off x="426912" y="4504331"/>
            <a:ext cx="665154" cy="2409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Tree>
    <p:custDataLst>
      <p:tags r:id="rId1"/>
    </p:custDataLst>
    <p:extLst>
      <p:ext uri="{BB962C8B-B14F-4D97-AF65-F5344CB8AC3E}">
        <p14:creationId xmlns:p14="http://schemas.microsoft.com/office/powerpoint/2010/main" val="1483700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5" name="Google Shape;735;p42"/>
          <p:cNvPicPr preferRelativeResize="0"/>
          <p:nvPr/>
        </p:nvPicPr>
        <p:blipFill>
          <a:blip r:embed="rId4"/>
          <a:srcRect/>
          <a:stretch/>
        </p:blipFill>
        <p:spPr>
          <a:xfrm>
            <a:off x="1115258" y="3650261"/>
            <a:ext cx="10103811" cy="2483227"/>
          </a:xfrm>
          <a:prstGeom prst="rect">
            <a:avLst/>
          </a:prstGeom>
          <a:noFill/>
          <a:ln>
            <a:solidFill>
              <a:schemeClr val="bg2"/>
            </a:solidFill>
          </a:ln>
          <a:effectLst>
            <a:outerShdw blurRad="50800" dist="38100" dir="2700000" algn="tl" rotWithShape="0">
              <a:prstClr val="black">
                <a:alpha val="40000"/>
              </a:prstClr>
            </a:outerShdw>
          </a:effectLst>
        </p:spPr>
      </p:pic>
      <p:sp>
        <p:nvSpPr>
          <p:cNvPr id="736" name="Google Shape;736;p42"/>
          <p:cNvSpPr/>
          <p:nvPr/>
        </p:nvSpPr>
        <p:spPr>
          <a:xfrm>
            <a:off x="1183729" y="5510151"/>
            <a:ext cx="757578" cy="288468"/>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Title 1">
            <a:extLst>
              <a:ext uri="{FF2B5EF4-FFF2-40B4-BE49-F238E27FC236}">
                <a16:creationId xmlns:a16="http://schemas.microsoft.com/office/drawing/2014/main" id="{6FEA5B7A-459A-4F9C-9076-D69A519E81C1}"/>
              </a:ext>
            </a:extLst>
          </p:cNvPr>
          <p:cNvSpPr>
            <a:spLocks noGrp="1"/>
          </p:cNvSpPr>
          <p:nvPr>
            <p:ph type="title"/>
          </p:nvPr>
        </p:nvSpPr>
        <p:spPr/>
        <p:txBody>
          <a:bodyPr>
            <a:noAutofit/>
          </a:bodyPr>
          <a:lstStyle/>
          <a:p>
            <a:pPr>
              <a:spcBef>
                <a:spcPts val="0"/>
              </a:spcBef>
              <a:buClr>
                <a:schemeClr val="lt1"/>
              </a:buClr>
              <a:buSzPts val="3200"/>
            </a:pPr>
            <a:r>
              <a:rPr lang="en-US" sz="4000" b="1" dirty="0">
                <a:ea typeface="Open Sans Light" panose="020B0306030504020204" pitchFamily="34" charset="0"/>
                <a:cs typeface="Open Sans Light" panose="020B0306030504020204" pitchFamily="34" charset="0"/>
              </a:rPr>
              <a:t>ADAM – Students</a:t>
            </a:r>
          </a:p>
        </p:txBody>
      </p:sp>
      <p:sp>
        <p:nvSpPr>
          <p:cNvPr id="2" name="Content Placeholder 1">
            <a:extLst>
              <a:ext uri="{FF2B5EF4-FFF2-40B4-BE49-F238E27FC236}">
                <a16:creationId xmlns:a16="http://schemas.microsoft.com/office/drawing/2014/main" id="{5D13EDF7-771F-477B-8D46-62F01E7141D8}"/>
              </a:ext>
            </a:extLst>
          </p:cNvPr>
          <p:cNvSpPr>
            <a:spLocks noGrp="1"/>
          </p:cNvSpPr>
          <p:nvPr>
            <p:ph sz="quarter" idx="16"/>
          </p:nvPr>
        </p:nvSpPr>
        <p:spPr/>
        <p:txBody>
          <a:bodyPr/>
          <a:lstStyle/>
          <a:p>
            <a:r>
              <a:rPr lang="en-US" sz="2400" b="1" dirty="0"/>
              <a:t>Viewing Student Demographics</a:t>
            </a:r>
          </a:p>
          <a:p>
            <a:pPr marL="457200" indent="-457200">
              <a:buFont typeface="Wingdings" panose="05000000000000000000" pitchFamily="2" charset="2"/>
              <a:buChar char="§"/>
            </a:pPr>
            <a:r>
              <a:rPr lang="en-US" sz="2400" dirty="0"/>
              <a:t>On the Users screen, you will be able to view the list of Students uploaded to ADAM. Select </a:t>
            </a:r>
            <a:r>
              <a:rPr lang="en-US" sz="2400" b="1" dirty="0"/>
              <a:t>Read Only</a:t>
            </a:r>
            <a:r>
              <a:rPr lang="en-US" sz="2400" dirty="0"/>
              <a:t> under actions to view the User Setup.</a:t>
            </a:r>
          </a:p>
          <a:p>
            <a:endParaRPr lang="en-US" dirty="0"/>
          </a:p>
        </p:txBody>
      </p:sp>
      <p:sp>
        <p:nvSpPr>
          <p:cNvPr id="7" name="Slide Number Placeholder 2">
            <a:extLst>
              <a:ext uri="{FF2B5EF4-FFF2-40B4-BE49-F238E27FC236}">
                <a16:creationId xmlns:a16="http://schemas.microsoft.com/office/drawing/2014/main" id="{165EB556-1AEF-474A-A7BA-EC548F6AA84A}"/>
              </a:ext>
            </a:extLst>
          </p:cNvPr>
          <p:cNvSpPr>
            <a:spLocks noGrp="1"/>
          </p:cNvSpPr>
          <p:nvPr>
            <p:ph type="sldNum" sz="quarter" idx="15"/>
          </p:nvPr>
        </p:nvSpPr>
        <p:spPr/>
        <p:txBody>
          <a:bodyPr/>
          <a:lstStyle/>
          <a:p>
            <a:fld id="{DEE62800-5F1C-45B1-BAA1-436A6B68D5BA}" type="slidenum">
              <a:rPr lang="en-US" smtClean="0"/>
              <a:pPr/>
              <a:t>31</a:t>
            </a:fld>
            <a:endParaRPr lang="en-US"/>
          </a:p>
        </p:txBody>
      </p:sp>
      <p:sp>
        <p:nvSpPr>
          <p:cNvPr id="3" name="Google Shape;736;p42">
            <a:extLst>
              <a:ext uri="{FF2B5EF4-FFF2-40B4-BE49-F238E27FC236}">
                <a16:creationId xmlns:a16="http://schemas.microsoft.com/office/drawing/2014/main" id="{1608B3ED-51B5-58F0-5DA7-ECD000FCD474}"/>
              </a:ext>
            </a:extLst>
          </p:cNvPr>
          <p:cNvSpPr/>
          <p:nvPr/>
        </p:nvSpPr>
        <p:spPr>
          <a:xfrm>
            <a:off x="10503925" y="4170820"/>
            <a:ext cx="343636" cy="2104382"/>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Student User Setup Page</a:t>
            </a:r>
          </a:p>
        </p:txBody>
      </p:sp>
      <p:sp>
        <p:nvSpPr>
          <p:cNvPr id="3" name="Text Placeholder 2"/>
          <p:cNvSpPr>
            <a:spLocks noGrp="1"/>
          </p:cNvSpPr>
          <p:nvPr>
            <p:ph sz="quarter" idx="16"/>
          </p:nvPr>
        </p:nvSpPr>
        <p:spPr/>
        <p:txBody>
          <a:bodyPr>
            <a:normAutofit/>
          </a:bodyPr>
          <a:lstStyle/>
          <a:p>
            <a:pPr marL="76200" lvl="0">
              <a:lnSpc>
                <a:spcPct val="100000"/>
              </a:lnSpc>
              <a:spcBef>
                <a:spcPts val="0"/>
              </a:spcBef>
              <a:buClrTx/>
              <a:buSzPts val="2400"/>
            </a:pPr>
            <a:r>
              <a:rPr lang="en-US" sz="2600" dirty="0">
                <a:solidFill>
                  <a:schemeClr val="tx1"/>
                </a:solidFill>
              </a:rPr>
              <a:t>Those with the Test Coordinator role will have access to student details and can use the User Setup screen to view demographic information and both verify and update accommodations.</a:t>
            </a:r>
            <a:endParaRPr lang="en-US" sz="2600" dirty="0">
              <a:solidFill>
                <a:schemeClr val="tx1"/>
              </a:solidFill>
              <a:sym typeface="Arial"/>
            </a:endParaRPr>
          </a:p>
        </p:txBody>
      </p:sp>
      <p:sp>
        <p:nvSpPr>
          <p:cNvPr id="12" name="Slide Number Placeholder 2">
            <a:extLst>
              <a:ext uri="{FF2B5EF4-FFF2-40B4-BE49-F238E27FC236}">
                <a16:creationId xmlns:a16="http://schemas.microsoft.com/office/drawing/2014/main" id="{05B9FA84-ABA7-477A-9B94-4585D9283A42}"/>
              </a:ext>
            </a:extLst>
          </p:cNvPr>
          <p:cNvSpPr>
            <a:spLocks noGrp="1"/>
          </p:cNvSpPr>
          <p:nvPr>
            <p:ph type="sldNum" sz="quarter" idx="15"/>
          </p:nvPr>
        </p:nvSpPr>
        <p:spPr/>
        <p:txBody>
          <a:bodyPr/>
          <a:lstStyle/>
          <a:p>
            <a:fld id="{DEE62800-5F1C-45B1-BAA1-436A6B68D5BA}" type="slidenum">
              <a:rPr lang="en-US" smtClean="0"/>
              <a:pPr/>
              <a:t>32</a:t>
            </a:fld>
            <a:endParaRPr lang="en-US"/>
          </a:p>
        </p:txBody>
      </p:sp>
      <p:pic>
        <p:nvPicPr>
          <p:cNvPr id="4" name="Picture 5">
            <a:extLst>
              <a:ext uri="{FF2B5EF4-FFF2-40B4-BE49-F238E27FC236}">
                <a16:creationId xmlns:a16="http://schemas.microsoft.com/office/drawing/2014/main" id="{FC39D7CB-0CED-4E29-A557-7D9E1CDFA07A}"/>
              </a:ext>
            </a:extLst>
          </p:cNvPr>
          <p:cNvPicPr>
            <a:picLocks noChangeAspect="1"/>
          </p:cNvPicPr>
          <p:nvPr/>
        </p:nvPicPr>
        <p:blipFill>
          <a:blip r:embed="rId2"/>
          <a:srcRect/>
          <a:stretch/>
        </p:blipFill>
        <p:spPr>
          <a:xfrm>
            <a:off x="601173" y="3817165"/>
            <a:ext cx="5477278" cy="2062646"/>
          </a:xfrm>
          <a:prstGeom prst="rect">
            <a:avLst/>
          </a:prstGeom>
          <a:ln>
            <a:solidFill>
              <a:schemeClr val="bg2"/>
            </a:solidFill>
          </a:ln>
          <a:effectLst>
            <a:outerShdw blurRad="50800" dist="38100" dir="2700000" algn="tl" rotWithShape="0">
              <a:prstClr val="black">
                <a:alpha val="40000"/>
              </a:prstClr>
            </a:outerShdw>
          </a:effectLst>
        </p:spPr>
      </p:pic>
      <p:pic>
        <p:nvPicPr>
          <p:cNvPr id="6" name="Picture 6">
            <a:extLst>
              <a:ext uri="{FF2B5EF4-FFF2-40B4-BE49-F238E27FC236}">
                <a16:creationId xmlns:a16="http://schemas.microsoft.com/office/drawing/2014/main" id="{7F311DA9-4265-4AF9-A1C2-4F5A80D78671}"/>
              </a:ext>
            </a:extLst>
          </p:cNvPr>
          <p:cNvPicPr>
            <a:picLocks noChangeAspect="1"/>
          </p:cNvPicPr>
          <p:nvPr/>
        </p:nvPicPr>
        <p:blipFill>
          <a:blip r:embed="rId3"/>
          <a:srcRect/>
          <a:stretch/>
        </p:blipFill>
        <p:spPr>
          <a:xfrm>
            <a:off x="6835823" y="3468680"/>
            <a:ext cx="2683056" cy="1482125"/>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7">
            <a:extLst>
              <a:ext uri="{FF2B5EF4-FFF2-40B4-BE49-F238E27FC236}">
                <a16:creationId xmlns:a16="http://schemas.microsoft.com/office/drawing/2014/main" id="{D35F354B-DDB1-42A7-8847-D19D6D24BAB6}"/>
              </a:ext>
            </a:extLst>
          </p:cNvPr>
          <p:cNvPicPr>
            <a:picLocks noChangeAspect="1"/>
          </p:cNvPicPr>
          <p:nvPr/>
        </p:nvPicPr>
        <p:blipFill>
          <a:blip r:embed="rId4"/>
          <a:srcRect/>
          <a:stretch/>
        </p:blipFill>
        <p:spPr>
          <a:xfrm>
            <a:off x="6835823" y="5076011"/>
            <a:ext cx="4093280" cy="1494936"/>
          </a:xfrm>
          <a:prstGeom prst="rect">
            <a:avLst/>
          </a:prstGeom>
          <a:ln>
            <a:solidFill>
              <a:schemeClr val="bg2"/>
            </a:solidFill>
          </a:ln>
          <a:effectLst>
            <a:outerShdw blurRad="50800" dist="38100" dir="2700000" algn="tl" rotWithShape="0">
              <a:prstClr val="black">
                <a:alpha val="40000"/>
              </a:prstClr>
            </a:outerShdw>
          </a:effectLst>
        </p:spPr>
      </p:pic>
      <p:sp>
        <p:nvSpPr>
          <p:cNvPr id="13" name="Google Shape;1109;p81">
            <a:extLst>
              <a:ext uri="{FF2B5EF4-FFF2-40B4-BE49-F238E27FC236}">
                <a16:creationId xmlns:a16="http://schemas.microsoft.com/office/drawing/2014/main" id="{8880EAD7-B198-4EEA-8802-7B2C68AE5F2B}"/>
              </a:ext>
            </a:extLst>
          </p:cNvPr>
          <p:cNvSpPr/>
          <p:nvPr/>
        </p:nvSpPr>
        <p:spPr>
          <a:xfrm>
            <a:off x="5918577" y="4008170"/>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109;p81">
            <a:extLst>
              <a:ext uri="{FF2B5EF4-FFF2-40B4-BE49-F238E27FC236}">
                <a16:creationId xmlns:a16="http://schemas.microsoft.com/office/drawing/2014/main" id="{20A0F564-25AE-4B36-8946-3570CDBCFFDC}"/>
              </a:ext>
            </a:extLst>
          </p:cNvPr>
          <p:cNvSpPr/>
          <p:nvPr/>
        </p:nvSpPr>
        <p:spPr>
          <a:xfrm>
            <a:off x="5922158" y="5283171"/>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00791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3" name="Title 2">
            <a:extLst>
              <a:ext uri="{FF2B5EF4-FFF2-40B4-BE49-F238E27FC236}">
                <a16:creationId xmlns:a16="http://schemas.microsoft.com/office/drawing/2014/main" id="{BA6D165C-24F7-4063-89E6-77102EEBC14F}"/>
              </a:ext>
            </a:extLst>
          </p:cNvPr>
          <p:cNvSpPr>
            <a:spLocks noGrp="1"/>
          </p:cNvSpPr>
          <p:nvPr>
            <p:ph type="title"/>
          </p:nvPr>
        </p:nvSpPr>
        <p:spPr/>
        <p:txBody>
          <a:bodyPr>
            <a:normAutofit/>
          </a:bodyPr>
          <a:lstStyle/>
          <a:p>
            <a:r>
              <a:rPr lang="en-US" sz="4000" b="1" dirty="0"/>
              <a:t>Accommodations &amp; Accessibility Features</a:t>
            </a:r>
          </a:p>
        </p:txBody>
      </p:sp>
      <p:sp>
        <p:nvSpPr>
          <p:cNvPr id="664" name="Google Shape;664;g7c3452f121_1_7"/>
          <p:cNvSpPr txBox="1">
            <a:spLocks noGrp="1"/>
          </p:cNvSpPr>
          <p:nvPr>
            <p:ph sz="quarter" idx="16"/>
          </p:nvPr>
        </p:nvSpPr>
        <p:spPr>
          <a:prstGeom prst="rect">
            <a:avLst/>
          </a:prstGeom>
        </p:spPr>
        <p:txBody>
          <a:bodyPr spcFirstLastPara="1" wrap="square" lIns="91425" tIns="45700" rIns="91425" bIns="45700" anchor="t" anchorCtr="0">
            <a:noAutofit/>
          </a:bodyPr>
          <a:lstStyle/>
          <a:p>
            <a:pPr>
              <a:lnSpc>
                <a:spcPct val="100000"/>
              </a:lnSpc>
              <a:spcBef>
                <a:spcPts val="0"/>
              </a:spcBef>
              <a:buClr>
                <a:srgbClr val="0F243E"/>
              </a:buClr>
              <a:buSzPts val="2475"/>
            </a:pPr>
            <a:r>
              <a:rPr lang="en-US" sz="2400" b="1" dirty="0">
                <a:latin typeface="Open Sans Light"/>
                <a:ea typeface="Open Sans Light"/>
                <a:cs typeface="Open Sans Light"/>
              </a:rPr>
              <a:t>Features for All Students</a:t>
            </a:r>
          </a:p>
          <a:p>
            <a:pPr>
              <a:lnSpc>
                <a:spcPct val="100000"/>
              </a:lnSpc>
              <a:spcBef>
                <a:spcPts val="0"/>
              </a:spcBef>
              <a:buClr>
                <a:srgbClr val="0F243E"/>
              </a:buClr>
              <a:buSzPts val="2475"/>
            </a:pPr>
            <a:r>
              <a:rPr lang="en-US" sz="2000" dirty="0">
                <a:latin typeface="Open Sans Light"/>
                <a:ea typeface="Open Sans Light"/>
                <a:cs typeface="Open Sans Light"/>
              </a:rPr>
              <a:t>TestNav tools available to all students</a:t>
            </a:r>
          </a:p>
          <a:p>
            <a:pPr>
              <a:lnSpc>
                <a:spcPct val="100000"/>
              </a:lnSpc>
              <a:spcBef>
                <a:spcPts val="495"/>
              </a:spcBef>
              <a:buClr>
                <a:srgbClr val="0F243E"/>
              </a:buClr>
              <a:buSzPts val="2475"/>
            </a:pPr>
            <a:r>
              <a:rPr lang="en-US" sz="2400" b="1" dirty="0">
                <a:latin typeface="Open Sans Light"/>
                <a:ea typeface="Open Sans Light"/>
                <a:cs typeface="Open Sans Light"/>
              </a:rPr>
              <a:t>Administration Considerations</a:t>
            </a:r>
          </a:p>
          <a:p>
            <a:pPr>
              <a:lnSpc>
                <a:spcPct val="100000"/>
              </a:lnSpc>
              <a:spcBef>
                <a:spcPts val="495"/>
              </a:spcBef>
              <a:buClr>
                <a:srgbClr val="0F243E"/>
              </a:buClr>
              <a:buSzPts val="2475"/>
            </a:pPr>
            <a:r>
              <a:rPr lang="en-US" sz="2000" dirty="0">
                <a:latin typeface="Open Sans Light"/>
                <a:ea typeface="Open Sans Light"/>
                <a:cs typeface="Open Sans Light"/>
              </a:rPr>
              <a:t>Testing environment </a:t>
            </a:r>
            <a:endParaRPr lang="en-US" sz="2000" dirty="0"/>
          </a:p>
          <a:p>
            <a:pPr lvl="0" algn="l" rtl="0">
              <a:lnSpc>
                <a:spcPct val="100000"/>
              </a:lnSpc>
              <a:spcBef>
                <a:spcPts val="495"/>
              </a:spcBef>
              <a:spcAft>
                <a:spcPts val="0"/>
              </a:spcAft>
              <a:buClr>
                <a:srgbClr val="0F243E"/>
              </a:buClr>
              <a:buSzPts val="2475"/>
            </a:pPr>
            <a:r>
              <a:rPr lang="en-US" sz="2400" b="1" dirty="0">
                <a:latin typeface="Open Sans Light"/>
                <a:ea typeface="Open Sans Light"/>
                <a:cs typeface="Open Sans Light"/>
              </a:rPr>
              <a:t>Accessibility Features</a:t>
            </a:r>
          </a:p>
          <a:p>
            <a:pPr lvl="0" algn="l" rtl="0">
              <a:lnSpc>
                <a:spcPct val="100000"/>
              </a:lnSpc>
              <a:spcBef>
                <a:spcPts val="495"/>
              </a:spcBef>
              <a:spcAft>
                <a:spcPts val="0"/>
              </a:spcAft>
              <a:buClr>
                <a:srgbClr val="0F243E"/>
              </a:buClr>
              <a:buSzPts val="2475"/>
            </a:pPr>
            <a:r>
              <a:rPr lang="en-US" sz="2000" dirty="0">
                <a:latin typeface="Open Sans Light"/>
                <a:ea typeface="Open Sans Light"/>
                <a:cs typeface="Open Sans Light"/>
              </a:rPr>
              <a:t>Answer mask / color contrast</a:t>
            </a:r>
          </a:p>
          <a:p>
            <a:pPr lvl="0" algn="l" rtl="0">
              <a:lnSpc>
                <a:spcPct val="100000"/>
              </a:lnSpc>
              <a:spcBef>
                <a:spcPts val="495"/>
              </a:spcBef>
              <a:spcAft>
                <a:spcPts val="0"/>
              </a:spcAft>
              <a:buClr>
                <a:srgbClr val="0F243E"/>
              </a:buClr>
              <a:buSzPts val="2475"/>
            </a:pPr>
            <a:r>
              <a:rPr lang="en-US" sz="2400" b="1" dirty="0">
                <a:latin typeface="Open Sans Light"/>
                <a:ea typeface="Open Sans Light"/>
                <a:cs typeface="Open Sans Light"/>
              </a:rPr>
              <a:t>Accommodations</a:t>
            </a:r>
          </a:p>
          <a:p>
            <a:pPr lvl="0" algn="l" rtl="0">
              <a:lnSpc>
                <a:spcPct val="100000"/>
              </a:lnSpc>
              <a:spcBef>
                <a:spcPts val="495"/>
              </a:spcBef>
              <a:spcAft>
                <a:spcPts val="0"/>
              </a:spcAft>
              <a:buClr>
                <a:srgbClr val="0F243E"/>
              </a:buClr>
              <a:buSzPts val="2475"/>
            </a:pPr>
            <a:r>
              <a:rPr lang="en-US" sz="2000" dirty="0">
                <a:latin typeface="Open Sans Light"/>
                <a:ea typeface="Open Sans Light"/>
                <a:cs typeface="Open Sans Light"/>
              </a:rPr>
              <a:t>Requires IEP/504 or EL plan</a:t>
            </a:r>
          </a:p>
          <a:p>
            <a:pPr lvl="0" algn="l" rtl="0">
              <a:lnSpc>
                <a:spcPct val="100000"/>
              </a:lnSpc>
              <a:spcBef>
                <a:spcPts val="495"/>
              </a:spcBef>
              <a:spcAft>
                <a:spcPts val="0"/>
              </a:spcAft>
              <a:buClr>
                <a:srgbClr val="0F243E"/>
              </a:buClr>
              <a:buSzPts val="2475"/>
            </a:pPr>
            <a:endParaRPr lang="en-US" dirty="0"/>
          </a:p>
          <a:p>
            <a:pPr lvl="0" algn="l" rtl="0">
              <a:lnSpc>
                <a:spcPct val="100000"/>
              </a:lnSpc>
              <a:spcBef>
                <a:spcPts val="495"/>
              </a:spcBef>
              <a:spcAft>
                <a:spcPts val="0"/>
              </a:spcAft>
              <a:buClr>
                <a:srgbClr val="0F243E"/>
              </a:buClr>
              <a:buSzPts val="2475"/>
            </a:pPr>
            <a:r>
              <a:rPr lang="en-US" sz="2000" b="1" dirty="0">
                <a:latin typeface="Open Sans Light"/>
                <a:ea typeface="Open Sans Light"/>
                <a:cs typeface="Open Sans Light"/>
              </a:rPr>
              <a:t>NOTE: </a:t>
            </a:r>
            <a:r>
              <a:rPr lang="en-US" sz="2000" dirty="0">
                <a:latin typeface="Open Sans Light"/>
                <a:ea typeface="Open Sans Light"/>
                <a:cs typeface="Open Sans Light"/>
              </a:rPr>
              <a:t>Student accommodations must be in place </a:t>
            </a:r>
            <a:r>
              <a:rPr lang="en-US" sz="2000" i="1" u="sng" dirty="0">
                <a:latin typeface="Open Sans Light"/>
                <a:ea typeface="Open Sans Light"/>
                <a:cs typeface="Open Sans Light"/>
              </a:rPr>
              <a:t>before</a:t>
            </a:r>
            <a:r>
              <a:rPr lang="en-US" sz="2000" dirty="0">
                <a:latin typeface="Open Sans Light"/>
                <a:ea typeface="Open Sans Light"/>
                <a:cs typeface="Open Sans Light"/>
              </a:rPr>
              <a:t> students begin testing. Test Coordinators will need to confirm that the correct accommodations have been applied to the students’ personal needs profile by viewing the Users page in ADAM.</a:t>
            </a:r>
          </a:p>
        </p:txBody>
      </p:sp>
      <p:sp>
        <p:nvSpPr>
          <p:cNvPr id="6" name="Slide Number Placeholder 2">
            <a:extLst>
              <a:ext uri="{FF2B5EF4-FFF2-40B4-BE49-F238E27FC236}">
                <a16:creationId xmlns:a16="http://schemas.microsoft.com/office/drawing/2014/main" id="{10383043-B055-4701-A161-9703B74046A7}"/>
              </a:ext>
            </a:extLst>
          </p:cNvPr>
          <p:cNvSpPr>
            <a:spLocks noGrp="1"/>
          </p:cNvSpPr>
          <p:nvPr>
            <p:ph type="sldNum" sz="quarter" idx="15"/>
          </p:nvPr>
        </p:nvSpPr>
        <p:spPr/>
        <p:txBody>
          <a:bodyPr/>
          <a:lstStyle/>
          <a:p>
            <a:fld id="{DEE62800-5F1C-45B1-BAA1-436A6B68D5BA}" type="slidenum">
              <a:rPr lang="en-US" smtClean="0"/>
              <a:pPr/>
              <a:t>33</a:t>
            </a:fld>
            <a:endParaRPr lang="en-US"/>
          </a:p>
        </p:txBody>
      </p:sp>
      <p:pic>
        <p:nvPicPr>
          <p:cNvPr id="4" name="Google Shape;671;g7c3452f121_1_13">
            <a:extLst>
              <a:ext uri="{FF2B5EF4-FFF2-40B4-BE49-F238E27FC236}">
                <a16:creationId xmlns:a16="http://schemas.microsoft.com/office/drawing/2014/main" id="{1E56ACA8-9C87-4627-AB45-1F54569B83D3}"/>
              </a:ext>
            </a:extLst>
          </p:cNvPr>
          <p:cNvPicPr preferRelativeResize="0"/>
          <p:nvPr/>
        </p:nvPicPr>
        <p:blipFill rotWithShape="1">
          <a:blip r:embed="rId4">
            <a:alphaModFix/>
          </a:blip>
          <a:srcRect/>
          <a:stretch/>
        </p:blipFill>
        <p:spPr>
          <a:xfrm>
            <a:off x="7740644" y="1893888"/>
            <a:ext cx="2936888" cy="2551211"/>
          </a:xfrm>
          <a:prstGeom prst="rect">
            <a:avLst/>
          </a:prstGeom>
          <a:noFill/>
          <a:ln>
            <a:noFill/>
          </a:ln>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22FED17A-81DB-4DDA-803E-B97296B0AFC3}"/>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2" name="Title 1">
            <a:extLst>
              <a:ext uri="{FF2B5EF4-FFF2-40B4-BE49-F238E27FC236}">
                <a16:creationId xmlns:a16="http://schemas.microsoft.com/office/drawing/2014/main" id="{17BC2CA1-A66A-480A-8CEC-F9662F303708}"/>
              </a:ext>
            </a:extLst>
          </p:cNvPr>
          <p:cNvSpPr>
            <a:spLocks noGrp="1"/>
          </p:cNvSpPr>
          <p:nvPr>
            <p:ph type="title"/>
          </p:nvPr>
        </p:nvSpPr>
        <p:spPr/>
        <p:txBody>
          <a:bodyPr>
            <a:normAutofit/>
          </a:bodyPr>
          <a:lstStyle/>
          <a:p>
            <a:r>
              <a:rPr lang="en-US" sz="4000" b="1">
                <a:ea typeface="Open Sans Light" panose="020B0306030504020204" pitchFamily="34" charset="0"/>
                <a:cs typeface="Open Sans Light" panose="020B0306030504020204" pitchFamily="34" charset="0"/>
              </a:rPr>
              <a:t>Accommodations &amp; Accessibility Features</a:t>
            </a:r>
            <a:endParaRPr lang="en-US" sz="4000">
              <a:ea typeface="Open Sans Light" panose="020B0306030504020204" pitchFamily="34" charset="0"/>
              <a:cs typeface="Open Sans Light" panose="020B0306030504020204" pitchFamily="34" charset="0"/>
            </a:endParaRPr>
          </a:p>
        </p:txBody>
      </p:sp>
      <p:sp>
        <p:nvSpPr>
          <p:cNvPr id="678" name="Google Shape;678;g7c3452f121_1_20"/>
          <p:cNvSpPr txBox="1">
            <a:spLocks noGrp="1"/>
          </p:cNvSpPr>
          <p:nvPr>
            <p:ph sz="quarter" idx="16"/>
          </p:nvPr>
        </p:nvSpPr>
        <p:spPr>
          <a:prstGeom prst="rect">
            <a:avLst/>
          </a:prstGeom>
        </p:spPr>
        <p:txBody>
          <a:bodyPr spcFirstLastPara="1" wrap="square" lIns="91425" tIns="45700" rIns="91425" bIns="45700" anchor="t" anchorCtr="0">
            <a:noAutofit/>
          </a:bodyPr>
          <a:lstStyle/>
          <a:p>
            <a:pPr lvl="0" algn="l" rtl="0">
              <a:spcBef>
                <a:spcPts val="1000"/>
              </a:spcBef>
              <a:spcAft>
                <a:spcPts val="0"/>
              </a:spcAft>
              <a:buClrTx/>
            </a:pPr>
            <a:r>
              <a:rPr lang="en-US" sz="2800" b="1" dirty="0">
                <a:solidFill>
                  <a:schemeClr val="tx1"/>
                </a:solidFill>
              </a:rPr>
              <a:t>Accessibility Feature examples (TestNav):</a:t>
            </a:r>
            <a:endParaRPr lang="en-US" sz="2000" b="1" dirty="0"/>
          </a:p>
          <a:p>
            <a:pPr marL="342900" lvl="0" indent="-342900" algn="l" rtl="0">
              <a:spcBef>
                <a:spcPts val="1000"/>
              </a:spcBef>
              <a:spcAft>
                <a:spcPts val="0"/>
              </a:spcAft>
              <a:buClrTx/>
              <a:buFont typeface="Wingdings" panose="05000000000000000000" pitchFamily="2" charset="2"/>
              <a:buChar char="§"/>
            </a:pPr>
            <a:r>
              <a:rPr lang="en-US" sz="2000" dirty="0">
                <a:solidFill>
                  <a:schemeClr val="tx1"/>
                </a:solidFill>
              </a:rPr>
              <a:t>Line Reader</a:t>
            </a:r>
            <a:endParaRPr lang="en-US" sz="2000" dirty="0"/>
          </a:p>
          <a:p>
            <a:pPr marL="342900" lvl="0" indent="-342900" algn="l" rtl="0">
              <a:spcBef>
                <a:spcPts val="1000"/>
              </a:spcBef>
              <a:spcAft>
                <a:spcPts val="0"/>
              </a:spcAft>
              <a:buClrTx/>
              <a:buFont typeface="Wingdings" panose="05000000000000000000" pitchFamily="2" charset="2"/>
              <a:buChar char="§"/>
            </a:pPr>
            <a:r>
              <a:rPr lang="en-US" sz="2000" dirty="0">
                <a:solidFill>
                  <a:schemeClr val="tx1"/>
                </a:solidFill>
              </a:rPr>
              <a:t>Answer Eliminator</a:t>
            </a:r>
            <a:endParaRPr lang="en-US" sz="2000" dirty="0"/>
          </a:p>
          <a:p>
            <a:pPr marL="342900" lvl="0" indent="-342900" algn="l" rtl="0">
              <a:spcBef>
                <a:spcPts val="1000"/>
              </a:spcBef>
              <a:spcAft>
                <a:spcPts val="0"/>
              </a:spcAft>
              <a:buClrTx/>
              <a:buFont typeface="Wingdings" panose="05000000000000000000" pitchFamily="2" charset="2"/>
              <a:buChar char="§"/>
            </a:pPr>
            <a:r>
              <a:rPr lang="en-US" sz="2000" dirty="0">
                <a:solidFill>
                  <a:schemeClr val="tx1"/>
                </a:solidFill>
              </a:rPr>
              <a:t>Magnifier</a:t>
            </a:r>
            <a:endParaRPr lang="en-US" sz="2000" dirty="0"/>
          </a:p>
          <a:p>
            <a:pPr marL="342900" lvl="0" indent="-342900" algn="l" rtl="0">
              <a:spcBef>
                <a:spcPts val="1000"/>
              </a:spcBef>
              <a:spcAft>
                <a:spcPts val="0"/>
              </a:spcAft>
              <a:buClrTx/>
              <a:buFont typeface="Wingdings" panose="05000000000000000000" pitchFamily="2" charset="2"/>
              <a:buChar char="§"/>
            </a:pPr>
            <a:r>
              <a:rPr lang="en-US" sz="2000" dirty="0">
                <a:solidFill>
                  <a:schemeClr val="tx1"/>
                </a:solidFill>
              </a:rPr>
              <a:t>Highlighter</a:t>
            </a:r>
            <a:endParaRPr lang="en-US" sz="2000" dirty="0"/>
          </a:p>
          <a:p>
            <a:pPr marL="342900" lvl="0" indent="-342900" algn="l" rtl="0">
              <a:spcBef>
                <a:spcPts val="1000"/>
              </a:spcBef>
              <a:spcAft>
                <a:spcPts val="0"/>
              </a:spcAft>
              <a:buClrTx/>
              <a:buFont typeface="Wingdings" panose="05000000000000000000" pitchFamily="2" charset="2"/>
              <a:buChar char="§"/>
            </a:pPr>
            <a:r>
              <a:rPr lang="en-US" sz="2000" dirty="0">
                <a:solidFill>
                  <a:schemeClr val="tx1"/>
                </a:solidFill>
              </a:rPr>
              <a:t>Bookmark</a:t>
            </a:r>
            <a:endParaRPr lang="en-US" sz="2000" dirty="0"/>
          </a:p>
          <a:p>
            <a:pPr marL="342900" lvl="0" indent="-342900" algn="l" rtl="0">
              <a:spcBef>
                <a:spcPts val="1000"/>
              </a:spcBef>
              <a:spcAft>
                <a:spcPts val="0"/>
              </a:spcAft>
              <a:buClrTx/>
              <a:buFont typeface="Wingdings" panose="05000000000000000000" pitchFamily="2" charset="2"/>
              <a:buChar char="§"/>
            </a:pPr>
            <a:r>
              <a:rPr lang="en-US" sz="2000" dirty="0">
                <a:solidFill>
                  <a:schemeClr val="tx1"/>
                </a:solidFill>
              </a:rPr>
              <a:t>Pop-up glossary</a:t>
            </a:r>
          </a:p>
          <a:p>
            <a:pPr marL="342900" lvl="0" indent="-342900" algn="l" rtl="0">
              <a:spcBef>
                <a:spcPts val="1000"/>
              </a:spcBef>
              <a:spcAft>
                <a:spcPts val="0"/>
              </a:spcAft>
              <a:buClrTx/>
              <a:buFont typeface="Wingdings" panose="05000000000000000000" pitchFamily="2" charset="2"/>
              <a:buChar char="§"/>
            </a:pPr>
            <a:r>
              <a:rPr lang="en-US" sz="2000" dirty="0"/>
              <a:t>Notepad</a:t>
            </a:r>
          </a:p>
          <a:p>
            <a:pPr marL="342900" lvl="0" indent="-342900" algn="l" rtl="0">
              <a:spcBef>
                <a:spcPts val="1000"/>
              </a:spcBef>
              <a:spcAft>
                <a:spcPts val="0"/>
              </a:spcAft>
              <a:buClrTx/>
              <a:buFont typeface="Wingdings" panose="05000000000000000000" pitchFamily="2" charset="2"/>
              <a:buChar char="§"/>
            </a:pPr>
            <a:r>
              <a:rPr lang="en-US" sz="2000" dirty="0"/>
              <a:t>Blank scratch paper</a:t>
            </a:r>
            <a:endParaRPr lang="en-US" sz="2400" dirty="0"/>
          </a:p>
          <a:p>
            <a:pPr marL="342900" lvl="0" indent="-342900" algn="l" rtl="0">
              <a:spcBef>
                <a:spcPts val="1000"/>
              </a:spcBef>
              <a:spcAft>
                <a:spcPts val="0"/>
              </a:spcAft>
              <a:buClrTx/>
              <a:buFont typeface="Wingdings" panose="05000000000000000000" pitchFamily="2" charset="2"/>
              <a:buChar char="§"/>
            </a:pPr>
            <a:endParaRPr lang="en-US" sz="2400" dirty="0">
              <a:solidFill>
                <a:schemeClr val="tx1"/>
              </a:solidFill>
            </a:endParaRPr>
          </a:p>
          <a:p>
            <a:pPr lvl="0" algn="l" rtl="0">
              <a:spcBef>
                <a:spcPts val="1000"/>
              </a:spcBef>
              <a:spcAft>
                <a:spcPts val="0"/>
              </a:spcAft>
              <a:buClrTx/>
            </a:pPr>
            <a:r>
              <a:rPr lang="en-US" sz="1800" b="1" dirty="0">
                <a:solidFill>
                  <a:schemeClr val="tx1"/>
                </a:solidFill>
              </a:rPr>
              <a:t>NOTE: </a:t>
            </a:r>
            <a:r>
              <a:rPr lang="en-US" sz="1800" dirty="0">
                <a:solidFill>
                  <a:schemeClr val="tx1"/>
                </a:solidFill>
              </a:rPr>
              <a:t>No IEP/504/EL plan required </a:t>
            </a:r>
            <a:endParaRPr lang="en-US" sz="1800" b="1" dirty="0">
              <a:solidFill>
                <a:schemeClr val="tx1"/>
              </a:solidFill>
            </a:endParaRPr>
          </a:p>
        </p:txBody>
      </p:sp>
      <p:sp>
        <p:nvSpPr>
          <p:cNvPr id="4" name="Slide Number Placeholder 2">
            <a:extLst>
              <a:ext uri="{FF2B5EF4-FFF2-40B4-BE49-F238E27FC236}">
                <a16:creationId xmlns:a16="http://schemas.microsoft.com/office/drawing/2014/main" id="{6377399D-B4D6-4E92-93E9-3E4950C2C917}"/>
              </a:ext>
            </a:extLst>
          </p:cNvPr>
          <p:cNvSpPr>
            <a:spLocks noGrp="1"/>
          </p:cNvSpPr>
          <p:nvPr>
            <p:ph type="sldNum" sz="quarter" idx="15"/>
          </p:nvPr>
        </p:nvSpPr>
        <p:spPr/>
        <p:txBody>
          <a:bodyPr/>
          <a:lstStyle/>
          <a:p>
            <a:fld id="{DEE62800-5F1C-45B1-BAA1-436A6B68D5BA}" type="slidenum">
              <a:rPr lang="en-US" smtClean="0"/>
              <a:pPr/>
              <a:t>34</a:t>
            </a:fld>
            <a:endParaRPr lang="en-US"/>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2" name="Title 1">
            <a:extLst>
              <a:ext uri="{FF2B5EF4-FFF2-40B4-BE49-F238E27FC236}">
                <a16:creationId xmlns:a16="http://schemas.microsoft.com/office/drawing/2014/main" id="{DF77A26B-C61F-46B9-9443-24C83D984FEC}"/>
              </a:ext>
            </a:extLst>
          </p:cNvPr>
          <p:cNvSpPr>
            <a:spLocks noGrp="1"/>
          </p:cNvSpPr>
          <p:nvPr>
            <p:ph type="title"/>
          </p:nvPr>
        </p:nvSpPr>
        <p:spPr/>
        <p:txBody>
          <a:bodyPr>
            <a:normAutofit/>
          </a:bodyPr>
          <a:lstStyle/>
          <a:p>
            <a:r>
              <a:rPr lang="en-US" sz="4000" b="1"/>
              <a:t>Accommodations &amp; Accessibility Features</a:t>
            </a:r>
          </a:p>
        </p:txBody>
      </p:sp>
      <p:sp>
        <p:nvSpPr>
          <p:cNvPr id="686" name="Google Shape;686;g7c3452f121_1_32"/>
          <p:cNvSpPr txBox="1">
            <a:spLocks noGrp="1"/>
          </p:cNvSpPr>
          <p:nvPr>
            <p:ph sz="quarter" idx="16"/>
          </p:nvPr>
        </p:nvSpPr>
        <p:spPr>
          <a:prstGeom prst="rect">
            <a:avLst/>
          </a:prstGeom>
        </p:spPr>
        <p:txBody>
          <a:bodyPr spcFirstLastPara="1" wrap="square" lIns="91425" tIns="45700" rIns="91425" bIns="45700" anchor="t" anchorCtr="0">
            <a:noAutofit/>
          </a:bodyPr>
          <a:lstStyle/>
          <a:p>
            <a:pPr lvl="0" algn="l" rtl="0">
              <a:spcBef>
                <a:spcPts val="1000"/>
              </a:spcBef>
              <a:spcAft>
                <a:spcPts val="0"/>
              </a:spcAft>
              <a:buClrTx/>
            </a:pPr>
            <a:r>
              <a:rPr lang="en-US" sz="3000" b="1" dirty="0">
                <a:solidFill>
                  <a:schemeClr val="tx1"/>
                </a:solidFill>
              </a:rPr>
              <a:t>Administration Consideration examples:</a:t>
            </a:r>
            <a:endParaRPr lang="en-US" b="1" dirty="0"/>
          </a:p>
          <a:p>
            <a:pPr marL="342900" lvl="0" indent="-342900" algn="l" rtl="0">
              <a:spcBef>
                <a:spcPts val="1000"/>
              </a:spcBef>
              <a:spcAft>
                <a:spcPts val="0"/>
              </a:spcAft>
              <a:buClrTx/>
              <a:buFont typeface="Wingdings" panose="05000000000000000000" pitchFamily="2" charset="2"/>
              <a:buChar char="§"/>
            </a:pPr>
            <a:r>
              <a:rPr lang="en-US" sz="2400" dirty="0">
                <a:solidFill>
                  <a:schemeClr val="tx1"/>
                </a:solidFill>
              </a:rPr>
              <a:t>Special Equipment or Furniture</a:t>
            </a:r>
            <a:endParaRPr lang="en-US" sz="2400" dirty="0"/>
          </a:p>
          <a:p>
            <a:pPr marL="342900" lvl="0" indent="-342900" algn="l" rtl="0">
              <a:spcBef>
                <a:spcPts val="1000"/>
              </a:spcBef>
              <a:spcAft>
                <a:spcPts val="0"/>
              </a:spcAft>
              <a:buClrTx/>
              <a:buFont typeface="Wingdings" panose="05000000000000000000" pitchFamily="2" charset="2"/>
              <a:buChar char="§"/>
            </a:pPr>
            <a:r>
              <a:rPr lang="en-US" sz="2400" dirty="0">
                <a:solidFill>
                  <a:schemeClr val="tx1"/>
                </a:solidFill>
              </a:rPr>
              <a:t>Frequent Breaks</a:t>
            </a:r>
            <a:endParaRPr lang="en-US" sz="2400" dirty="0"/>
          </a:p>
          <a:p>
            <a:pPr marL="342900" lvl="0" indent="-342900" algn="l" rtl="0">
              <a:spcBef>
                <a:spcPts val="1000"/>
              </a:spcBef>
              <a:spcAft>
                <a:spcPts val="0"/>
              </a:spcAft>
              <a:buClrTx/>
              <a:buFont typeface="Wingdings" panose="05000000000000000000" pitchFamily="2" charset="2"/>
              <a:buChar char="§"/>
            </a:pPr>
            <a:r>
              <a:rPr lang="en-US" sz="2400" dirty="0">
                <a:solidFill>
                  <a:schemeClr val="tx1"/>
                </a:solidFill>
              </a:rPr>
              <a:t>Small Group Testing</a:t>
            </a:r>
            <a:endParaRPr lang="en-US" sz="2400" dirty="0"/>
          </a:p>
          <a:p>
            <a:pPr marL="342900" lvl="0" indent="-342900" algn="l" rtl="0">
              <a:spcBef>
                <a:spcPts val="1000"/>
              </a:spcBef>
              <a:spcAft>
                <a:spcPts val="0"/>
              </a:spcAft>
              <a:buClrTx/>
              <a:buFont typeface="Wingdings" panose="05000000000000000000" pitchFamily="2" charset="2"/>
              <a:buChar char="§"/>
            </a:pPr>
            <a:r>
              <a:rPr lang="en-US" sz="2400" dirty="0">
                <a:solidFill>
                  <a:schemeClr val="tx1"/>
                </a:solidFill>
              </a:rPr>
              <a:t>Specified Area Setting</a:t>
            </a:r>
            <a:endParaRPr lang="en-US" sz="2400" dirty="0"/>
          </a:p>
          <a:p>
            <a:pPr marL="342900" lvl="0" indent="-342900" algn="l" rtl="0">
              <a:spcBef>
                <a:spcPts val="1000"/>
              </a:spcBef>
              <a:spcAft>
                <a:spcPts val="0"/>
              </a:spcAft>
              <a:buClrTx/>
              <a:buFont typeface="Wingdings" panose="05000000000000000000" pitchFamily="2" charset="2"/>
              <a:buChar char="§"/>
            </a:pPr>
            <a:r>
              <a:rPr lang="en-US" sz="2400" dirty="0">
                <a:solidFill>
                  <a:schemeClr val="tx1"/>
                </a:solidFill>
              </a:rPr>
              <a:t>Separate or Alternate Testing Location</a:t>
            </a:r>
            <a:endParaRPr lang="en-US" sz="2400" dirty="0"/>
          </a:p>
          <a:p>
            <a:pPr marL="342900" lvl="0" indent="-342900" algn="l" rtl="0">
              <a:spcBef>
                <a:spcPts val="1000"/>
              </a:spcBef>
              <a:spcAft>
                <a:spcPts val="0"/>
              </a:spcAft>
              <a:buClrTx/>
              <a:buFont typeface="Wingdings" panose="05000000000000000000" pitchFamily="2" charset="2"/>
              <a:buChar char="§"/>
            </a:pPr>
            <a:r>
              <a:rPr lang="en-US" sz="2400" dirty="0">
                <a:solidFill>
                  <a:schemeClr val="tx1"/>
                </a:solidFill>
              </a:rPr>
              <a:t>Time of Day</a:t>
            </a:r>
            <a:endParaRPr lang="en-US" sz="2800" dirty="0"/>
          </a:p>
          <a:p>
            <a:pPr marL="342900" lvl="0" indent="-342900" algn="l" rtl="0">
              <a:spcBef>
                <a:spcPts val="1000"/>
              </a:spcBef>
              <a:spcAft>
                <a:spcPts val="0"/>
              </a:spcAft>
              <a:buClrTx/>
              <a:buFont typeface="Wingdings" panose="05000000000000000000" pitchFamily="2" charset="2"/>
              <a:buChar char="§"/>
            </a:pPr>
            <a:endParaRPr lang="en-US" sz="2800" dirty="0">
              <a:solidFill>
                <a:schemeClr val="tx1"/>
              </a:solidFill>
            </a:endParaRPr>
          </a:p>
          <a:p>
            <a:pPr lvl="0" algn="l" rtl="0">
              <a:spcBef>
                <a:spcPts val="1000"/>
              </a:spcBef>
              <a:spcAft>
                <a:spcPts val="0"/>
              </a:spcAft>
              <a:buClrTx/>
            </a:pPr>
            <a:r>
              <a:rPr lang="en-US" sz="2200" b="1" dirty="0"/>
              <a:t>NOTE</a:t>
            </a:r>
            <a:r>
              <a:rPr lang="en-US" sz="2800" b="1" dirty="0"/>
              <a:t>:</a:t>
            </a:r>
            <a:r>
              <a:rPr lang="en-US" sz="2200" b="1" dirty="0"/>
              <a:t> </a:t>
            </a:r>
            <a:r>
              <a:rPr lang="en-US" sz="2200" dirty="0">
                <a:solidFill>
                  <a:schemeClr val="tx1"/>
                </a:solidFill>
              </a:rPr>
              <a:t>No IEP/504/EL plan required.</a:t>
            </a:r>
            <a:endParaRPr sz="2200" b="1" dirty="0">
              <a:solidFill>
                <a:schemeClr val="tx1"/>
              </a:solidFill>
            </a:endParaRPr>
          </a:p>
        </p:txBody>
      </p:sp>
      <p:sp>
        <p:nvSpPr>
          <p:cNvPr id="4" name="Slide Number Placeholder 2">
            <a:extLst>
              <a:ext uri="{FF2B5EF4-FFF2-40B4-BE49-F238E27FC236}">
                <a16:creationId xmlns:a16="http://schemas.microsoft.com/office/drawing/2014/main" id="{A2BE6840-992C-448B-AF5A-83FDA0435617}"/>
              </a:ext>
            </a:extLst>
          </p:cNvPr>
          <p:cNvSpPr>
            <a:spLocks noGrp="1"/>
          </p:cNvSpPr>
          <p:nvPr>
            <p:ph type="sldNum" sz="quarter" idx="15"/>
          </p:nvPr>
        </p:nvSpPr>
        <p:spPr/>
        <p:txBody>
          <a:bodyPr/>
          <a:lstStyle/>
          <a:p>
            <a:fld id="{DEE62800-5F1C-45B1-BAA1-436A6B68D5BA}" type="slidenum">
              <a:rPr lang="en-US" smtClean="0"/>
              <a:pPr/>
              <a:t>35</a:t>
            </a:fld>
            <a:endParaRPr lang="en-US"/>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2" name="Title 1">
            <a:extLst>
              <a:ext uri="{FF2B5EF4-FFF2-40B4-BE49-F238E27FC236}">
                <a16:creationId xmlns:a16="http://schemas.microsoft.com/office/drawing/2014/main" id="{95FA6E64-B1A7-41F6-9B47-B941A51F47B1}"/>
              </a:ext>
            </a:extLst>
          </p:cNvPr>
          <p:cNvSpPr>
            <a:spLocks noGrp="1"/>
          </p:cNvSpPr>
          <p:nvPr>
            <p:ph type="title"/>
          </p:nvPr>
        </p:nvSpPr>
        <p:spPr/>
        <p:txBody>
          <a:bodyPr>
            <a:noAutofit/>
          </a:bodyPr>
          <a:lstStyle/>
          <a:p>
            <a:r>
              <a:rPr lang="en-US" sz="4000" b="1">
                <a:ea typeface="Open Sans Light" panose="020B0306030504020204" pitchFamily="34" charset="0"/>
                <a:cs typeface="Open Sans Light" panose="020B0306030504020204" pitchFamily="34" charset="0"/>
              </a:rPr>
              <a:t>Accommodations &amp; Accessibility Features</a:t>
            </a:r>
            <a:endParaRPr lang="en-US" sz="4000">
              <a:ea typeface="Open Sans Light" panose="020B0306030504020204" pitchFamily="34" charset="0"/>
              <a:cs typeface="Open Sans Light" panose="020B0306030504020204" pitchFamily="34" charset="0"/>
            </a:endParaRPr>
          </a:p>
        </p:txBody>
      </p:sp>
      <p:sp>
        <p:nvSpPr>
          <p:cNvPr id="693" name="Google Shape;693;g7c3452f121_1_26"/>
          <p:cNvSpPr txBox="1">
            <a:spLocks noGrp="1"/>
          </p:cNvSpPr>
          <p:nvPr>
            <p:ph sz="quarter" idx="16"/>
          </p:nvPr>
        </p:nvSpPr>
        <p:spPr>
          <a:prstGeom prst="rect">
            <a:avLst/>
          </a:prstGeom>
          <a:noFill/>
        </p:spPr>
        <p:txBody>
          <a:bodyPr spcFirstLastPara="1" wrap="square" lIns="91425" tIns="45700" rIns="91425" bIns="45700" anchor="t" anchorCtr="0">
            <a:noAutofit/>
          </a:bodyPr>
          <a:lstStyle/>
          <a:p>
            <a:pPr marL="0" lvl="0" indent="0" algn="l" rtl="0">
              <a:spcBef>
                <a:spcPts val="1000"/>
              </a:spcBef>
              <a:spcAft>
                <a:spcPts val="600"/>
              </a:spcAft>
              <a:buNone/>
            </a:pPr>
            <a:r>
              <a:rPr lang="en-US" sz="2800" b="1" dirty="0">
                <a:latin typeface="Open Sans Light"/>
                <a:ea typeface="Open Sans Light"/>
                <a:cs typeface="Open Sans Light"/>
              </a:rPr>
              <a:t>Accommodation form specific examples:</a:t>
            </a:r>
            <a:endParaRPr lang="en-US" sz="1400" b="1" dirty="0">
              <a:latin typeface="Open Sans Light"/>
              <a:ea typeface="Open Sans Light"/>
              <a:cs typeface="Open Sans Light"/>
            </a:endParaRPr>
          </a:p>
          <a:p>
            <a:pPr>
              <a:lnSpc>
                <a:spcPct val="100000"/>
              </a:lnSpc>
              <a:spcBef>
                <a:spcPts val="0"/>
              </a:spcBef>
              <a:buSzPts val="2475"/>
            </a:pPr>
            <a:r>
              <a:rPr lang="en-US" sz="2200" dirty="0">
                <a:latin typeface="Open Sans Light"/>
                <a:ea typeface="Open Sans Light"/>
                <a:cs typeface="Open Sans Light"/>
              </a:rPr>
              <a:t>Assistance with Testing</a:t>
            </a:r>
          </a:p>
          <a:p>
            <a:pPr marL="342900" indent="-342900">
              <a:lnSpc>
                <a:spcPct val="100000"/>
              </a:lnSpc>
              <a:spcBef>
                <a:spcPts val="0"/>
              </a:spcBef>
              <a:buSzPts val="2475"/>
              <a:buFont typeface="Wingdings" panose="05000000000000000000" pitchFamily="2" charset="2"/>
              <a:buChar char="§"/>
            </a:pPr>
            <a:r>
              <a:rPr lang="en-US" sz="2000" dirty="0">
                <a:latin typeface="Open Sans Light"/>
                <a:ea typeface="Open Sans Light"/>
                <a:cs typeface="Open Sans Light"/>
              </a:rPr>
              <a:t>Text to Speech &amp; Text to Speech plus Graphics (Math)</a:t>
            </a:r>
          </a:p>
          <a:p>
            <a:pPr>
              <a:lnSpc>
                <a:spcPct val="100000"/>
              </a:lnSpc>
              <a:spcBef>
                <a:spcPts val="0"/>
              </a:spcBef>
              <a:buSzPts val="2475"/>
            </a:pPr>
            <a:r>
              <a:rPr lang="en-US" sz="2200" dirty="0">
                <a:latin typeface="Open Sans Light"/>
                <a:ea typeface="Open Sans Light"/>
                <a:cs typeface="Open Sans Light"/>
              </a:rPr>
              <a:t>Presentation Accommodations</a:t>
            </a:r>
          </a:p>
          <a:p>
            <a:pPr marL="342900" indent="-342900">
              <a:lnSpc>
                <a:spcPct val="100000"/>
              </a:lnSpc>
              <a:spcBef>
                <a:spcPts val="0"/>
              </a:spcBef>
              <a:buSzPts val="2475"/>
              <a:buFont typeface="Wingdings" panose="05000000000000000000" pitchFamily="2" charset="2"/>
              <a:buChar char="§"/>
            </a:pPr>
            <a:r>
              <a:rPr lang="en-US" sz="2000" dirty="0">
                <a:latin typeface="Open Sans Light"/>
                <a:ea typeface="Open Sans Light"/>
                <a:cs typeface="Open Sans Light"/>
              </a:rPr>
              <a:t>Paper test (ELA &amp; Math)</a:t>
            </a:r>
          </a:p>
          <a:p>
            <a:pPr>
              <a:lnSpc>
                <a:spcPct val="100000"/>
              </a:lnSpc>
              <a:spcBef>
                <a:spcPts val="0"/>
              </a:spcBef>
              <a:buSzPts val="2475"/>
            </a:pPr>
            <a:endParaRPr lang="en-US" sz="1800" dirty="0">
              <a:solidFill>
                <a:schemeClr val="tx1"/>
              </a:solidFill>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a:lnSpc>
                <a:spcPct val="100000"/>
              </a:lnSpc>
              <a:spcBef>
                <a:spcPts val="0"/>
              </a:spcBef>
              <a:spcAft>
                <a:spcPts val="0"/>
              </a:spcAft>
            </a:pPr>
            <a:r>
              <a:rPr lang="en-US" sz="1900" b="1" dirty="0">
                <a:latin typeface="Open Sans Light"/>
                <a:ea typeface="Open Sans Light"/>
                <a:cs typeface="Open Sans Light"/>
              </a:rPr>
              <a:t>NOTE: </a:t>
            </a:r>
            <a:r>
              <a:rPr lang="en-US" sz="1900" dirty="0">
                <a:latin typeface="Open Sans Light"/>
                <a:ea typeface="Open Sans Light"/>
                <a:cs typeface="Open Sans Light"/>
              </a:rPr>
              <a:t>If a student begins a test with an incorrect test form assigned, the student should exit the test and the accommodation should be updated on the User record. Then the proctor can reseat the student and let them log back into the test using the same test code and credentials. </a:t>
            </a:r>
          </a:p>
        </p:txBody>
      </p:sp>
      <p:sp>
        <p:nvSpPr>
          <p:cNvPr id="4" name="Slide Number Placeholder 2">
            <a:extLst>
              <a:ext uri="{FF2B5EF4-FFF2-40B4-BE49-F238E27FC236}">
                <a16:creationId xmlns:a16="http://schemas.microsoft.com/office/drawing/2014/main" id="{0AB192E4-8D43-4C75-8968-6D866F280A0F}"/>
              </a:ext>
            </a:extLst>
          </p:cNvPr>
          <p:cNvSpPr>
            <a:spLocks noGrp="1"/>
          </p:cNvSpPr>
          <p:nvPr>
            <p:ph type="sldNum" sz="quarter" idx="15"/>
          </p:nvPr>
        </p:nvSpPr>
        <p:spPr/>
        <p:txBody>
          <a:bodyPr/>
          <a:lstStyle/>
          <a:p>
            <a:fld id="{DEE62800-5F1C-45B1-BAA1-436A6B68D5BA}" type="slidenum">
              <a:rPr lang="en-US" smtClean="0"/>
              <a:pPr/>
              <a:t>36</a:t>
            </a:fld>
            <a:endParaRPr lang="en-US"/>
          </a:p>
        </p:txBody>
      </p:sp>
      <p:pic>
        <p:nvPicPr>
          <p:cNvPr id="3" name="Picture 2">
            <a:extLst>
              <a:ext uri="{FF2B5EF4-FFF2-40B4-BE49-F238E27FC236}">
                <a16:creationId xmlns:a16="http://schemas.microsoft.com/office/drawing/2014/main" id="{B5726D57-914B-0D37-8D4F-0560015BE6D2}"/>
              </a:ext>
            </a:extLst>
          </p:cNvPr>
          <p:cNvPicPr>
            <a:picLocks noChangeAspect="1"/>
          </p:cNvPicPr>
          <p:nvPr/>
        </p:nvPicPr>
        <p:blipFill>
          <a:blip r:embed="rId4"/>
          <a:srcRect/>
          <a:stretch/>
        </p:blipFill>
        <p:spPr>
          <a:xfrm>
            <a:off x="8100515" y="1809751"/>
            <a:ext cx="3489694" cy="2072635"/>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87479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360054F0-6489-404C-924B-AE9A99EABBD4}"/>
              </a:ext>
            </a:extLst>
          </p:cNvPr>
          <p:cNvSpPr>
            <a:spLocks noGrp="1"/>
          </p:cNvSpPr>
          <p:nvPr>
            <p:ph type="sldNum" sz="quarter" idx="15"/>
          </p:nvPr>
        </p:nvSpPr>
        <p:spPr/>
        <p:txBody>
          <a:bodyPr/>
          <a:lstStyle/>
          <a:p>
            <a:fld id="{DEE62800-5F1C-45B1-BAA1-436A6B68D5BA}" type="slidenum">
              <a:rPr lang="en-US" smtClean="0"/>
              <a:pPr/>
              <a:t>37</a:t>
            </a:fld>
            <a:endParaRPr lang="en-US"/>
          </a:p>
        </p:txBody>
      </p:sp>
      <p:pic>
        <p:nvPicPr>
          <p:cNvPr id="38" name="Picture 37">
            <a:extLst>
              <a:ext uri="{FF2B5EF4-FFF2-40B4-BE49-F238E27FC236}">
                <a16:creationId xmlns:a16="http://schemas.microsoft.com/office/drawing/2014/main" id="{1DAA1070-47E2-F8F9-58D5-EB839EDD7B91}"/>
              </a:ext>
            </a:extLst>
          </p:cNvPr>
          <p:cNvPicPr>
            <a:picLocks noChangeAspect="1"/>
          </p:cNvPicPr>
          <p:nvPr/>
        </p:nvPicPr>
        <p:blipFill>
          <a:blip r:embed="rId4"/>
          <a:srcRect/>
          <a:stretch/>
        </p:blipFill>
        <p:spPr>
          <a:xfrm>
            <a:off x="945372" y="3483975"/>
            <a:ext cx="1960820" cy="2827228"/>
          </a:xfrm>
          <a:prstGeom prst="rect">
            <a:avLst/>
          </a:prstGeom>
          <a:ln>
            <a:solidFill>
              <a:schemeClr val="bg2"/>
            </a:solidFill>
          </a:ln>
          <a:effectLst>
            <a:outerShdw blurRad="50800" dist="38100" dir="2700000" algn="tl" rotWithShape="0">
              <a:prstClr val="black">
                <a:alpha val="40000"/>
              </a:prstClr>
            </a:outerShdw>
          </a:effectLst>
        </p:spPr>
      </p:pic>
      <p:sp>
        <p:nvSpPr>
          <p:cNvPr id="14" name="Title 1">
            <a:extLst>
              <a:ext uri="{FF2B5EF4-FFF2-40B4-BE49-F238E27FC236}">
                <a16:creationId xmlns:a16="http://schemas.microsoft.com/office/drawing/2014/main" id="{66D0E1B3-E803-F32A-71F6-49A663E5852D}"/>
              </a:ext>
            </a:extLst>
          </p:cNvPr>
          <p:cNvSpPr txBox="1">
            <a:spLocks/>
          </p:cNvSpPr>
          <p:nvPr/>
        </p:nvSpPr>
        <p:spPr>
          <a:xfrm>
            <a:off x="1183729" y="571500"/>
            <a:ext cx="9966871" cy="1119188"/>
          </a:xfrm>
          <a:prstGeom prst="rect">
            <a:avLst/>
          </a:prstGeom>
        </p:spPr>
        <p:txBody>
          <a:bodyPr anchor="ctr" anchorCtr="0">
            <a:normAutofit/>
          </a:bodyPr>
          <a:lstStyle>
            <a:lvl1pPr algn="l" rtl="0" eaLnBrk="0" fontAlgn="base" hangingPunct="0">
              <a:lnSpc>
                <a:spcPct val="90000"/>
              </a:lnSpc>
              <a:spcBef>
                <a:spcPct val="0"/>
              </a:spcBef>
              <a:spcAft>
                <a:spcPct val="0"/>
              </a:spcAft>
              <a:defRPr sz="36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a:lstStyle>
          <a:p>
            <a:r>
              <a:rPr lang="en-US" sz="4000" b="1">
                <a:ea typeface="Open Sans Light" panose="020B0306030504020204" pitchFamily="34" charset="0"/>
                <a:cs typeface="Open Sans Light" panose="020B0306030504020204" pitchFamily="34" charset="0"/>
              </a:rPr>
              <a:t>Assigning Accommodations</a:t>
            </a:r>
          </a:p>
        </p:txBody>
      </p:sp>
      <p:sp>
        <p:nvSpPr>
          <p:cNvPr id="15" name="Content Placeholder 2">
            <a:extLst>
              <a:ext uri="{FF2B5EF4-FFF2-40B4-BE49-F238E27FC236}">
                <a16:creationId xmlns:a16="http://schemas.microsoft.com/office/drawing/2014/main" id="{4B299A02-CE6A-B434-A2E4-DB6591DACD5F}"/>
              </a:ext>
            </a:extLst>
          </p:cNvPr>
          <p:cNvSpPr>
            <a:spLocks noGrp="1"/>
          </p:cNvSpPr>
          <p:nvPr>
            <p:ph sz="quarter" idx="16"/>
          </p:nvPr>
        </p:nvSpPr>
        <p:spPr>
          <a:xfrm>
            <a:off x="1183729" y="1893888"/>
            <a:ext cx="9972675" cy="1047289"/>
          </a:xfrm>
        </p:spPr>
        <p:txBody>
          <a:bodyPr/>
          <a:lstStyle/>
          <a:p>
            <a:pPr>
              <a:buClrTx/>
            </a:pPr>
            <a:r>
              <a:rPr lang="en-US" sz="2200" dirty="0">
                <a:solidFill>
                  <a:schemeClr val="tx1"/>
                </a:solidFill>
              </a:rPr>
              <a:t>School Test Coordinators will be responsible for applying student accommodations prior to testing. Accommodations can be applied to the Student record directly or in bulk via a data import using the Student Accommodation Upload option.</a:t>
            </a:r>
          </a:p>
        </p:txBody>
      </p:sp>
      <p:sp>
        <p:nvSpPr>
          <p:cNvPr id="20" name="Google Shape;736;p42">
            <a:extLst>
              <a:ext uri="{FF2B5EF4-FFF2-40B4-BE49-F238E27FC236}">
                <a16:creationId xmlns:a16="http://schemas.microsoft.com/office/drawing/2014/main" id="{39AA2BB4-91A4-175E-D639-43D9ED1C89AA}"/>
              </a:ext>
            </a:extLst>
          </p:cNvPr>
          <p:cNvSpPr/>
          <p:nvPr/>
        </p:nvSpPr>
        <p:spPr>
          <a:xfrm>
            <a:off x="1076504" y="5542588"/>
            <a:ext cx="827601" cy="307091"/>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A97E2D3-BA7A-3DC2-F290-ED27EA46A500}"/>
              </a:ext>
            </a:extLst>
          </p:cNvPr>
          <p:cNvPicPr>
            <a:picLocks noChangeAspect="1"/>
          </p:cNvPicPr>
          <p:nvPr/>
        </p:nvPicPr>
        <p:blipFill>
          <a:blip r:embed="rId5"/>
          <a:srcRect/>
          <a:stretch/>
        </p:blipFill>
        <p:spPr>
          <a:xfrm>
            <a:off x="3408550" y="3479180"/>
            <a:ext cx="3504315" cy="2903576"/>
          </a:xfrm>
          <a:prstGeom prst="rect">
            <a:avLst/>
          </a:prstGeom>
          <a:ln>
            <a:solidFill>
              <a:schemeClr val="bg2"/>
            </a:solidFill>
          </a:ln>
          <a:effectLst>
            <a:outerShdw blurRad="50800" dist="38100" dir="2700000" algn="tl" rotWithShape="0">
              <a:prstClr val="black">
                <a:alpha val="40000"/>
              </a:prstClr>
            </a:outerShdw>
          </a:effectLst>
        </p:spPr>
      </p:pic>
      <p:sp>
        <p:nvSpPr>
          <p:cNvPr id="5" name="Flowchart: Connector 4">
            <a:extLst>
              <a:ext uri="{FF2B5EF4-FFF2-40B4-BE49-F238E27FC236}">
                <a16:creationId xmlns:a16="http://schemas.microsoft.com/office/drawing/2014/main" id="{0B24560E-E3CE-137F-2BA9-6E6F1802FDD8}"/>
              </a:ext>
            </a:extLst>
          </p:cNvPr>
          <p:cNvSpPr/>
          <p:nvPr/>
        </p:nvSpPr>
        <p:spPr>
          <a:xfrm>
            <a:off x="6307018" y="5170374"/>
            <a:ext cx="297875" cy="41524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oogle Shape;1109;p81">
            <a:extLst>
              <a:ext uri="{FF2B5EF4-FFF2-40B4-BE49-F238E27FC236}">
                <a16:creationId xmlns:a16="http://schemas.microsoft.com/office/drawing/2014/main" id="{8F9FBCB4-7551-DDAE-1F27-EFFDAE83C872}"/>
              </a:ext>
            </a:extLst>
          </p:cNvPr>
          <p:cNvSpPr/>
          <p:nvPr/>
        </p:nvSpPr>
        <p:spPr>
          <a:xfrm>
            <a:off x="2612831" y="5794977"/>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2" name="Picture 11">
            <a:extLst>
              <a:ext uri="{FF2B5EF4-FFF2-40B4-BE49-F238E27FC236}">
                <a16:creationId xmlns:a16="http://schemas.microsoft.com/office/drawing/2014/main" id="{30566C97-FC5C-CFDB-C87E-5C4B7647675A}"/>
              </a:ext>
            </a:extLst>
          </p:cNvPr>
          <p:cNvPicPr>
            <a:picLocks noChangeAspect="1"/>
          </p:cNvPicPr>
          <p:nvPr/>
        </p:nvPicPr>
        <p:blipFill>
          <a:blip r:embed="rId6"/>
          <a:srcRect/>
          <a:stretch/>
        </p:blipFill>
        <p:spPr>
          <a:xfrm>
            <a:off x="7415223" y="3658877"/>
            <a:ext cx="4347101" cy="2581875"/>
          </a:xfrm>
          <a:prstGeom prst="rect">
            <a:avLst/>
          </a:prstGeom>
          <a:ln>
            <a:solidFill>
              <a:schemeClr val="bg2"/>
            </a:solidFill>
          </a:ln>
          <a:effectLst>
            <a:outerShdw blurRad="50800" dist="38100" dir="2700000" algn="tl" rotWithShape="0">
              <a:prstClr val="black">
                <a:alpha val="40000"/>
              </a:prstClr>
            </a:outerShdw>
          </a:effectLst>
        </p:spPr>
      </p:pic>
      <p:sp>
        <p:nvSpPr>
          <p:cNvPr id="13" name="Oval 12">
            <a:extLst>
              <a:ext uri="{FF2B5EF4-FFF2-40B4-BE49-F238E27FC236}">
                <a16:creationId xmlns:a16="http://schemas.microsoft.com/office/drawing/2014/main" id="{D8421EF1-ED87-CF91-F09B-2162AB8F8A16}"/>
              </a:ext>
            </a:extLst>
          </p:cNvPr>
          <p:cNvSpPr/>
          <p:nvPr/>
        </p:nvSpPr>
        <p:spPr>
          <a:xfrm>
            <a:off x="7296884" y="4554128"/>
            <a:ext cx="1180137" cy="2865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109;p81">
            <a:extLst>
              <a:ext uri="{FF2B5EF4-FFF2-40B4-BE49-F238E27FC236}">
                <a16:creationId xmlns:a16="http://schemas.microsoft.com/office/drawing/2014/main" id="{8874E1D3-2A12-FB86-8D26-893E5CEAA0BF}"/>
              </a:ext>
            </a:extLst>
          </p:cNvPr>
          <p:cNvSpPr/>
          <p:nvPr/>
        </p:nvSpPr>
        <p:spPr>
          <a:xfrm>
            <a:off x="6677477" y="5783101"/>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 name="Google Shape;736;p42">
            <a:extLst>
              <a:ext uri="{FF2B5EF4-FFF2-40B4-BE49-F238E27FC236}">
                <a16:creationId xmlns:a16="http://schemas.microsoft.com/office/drawing/2014/main" id="{A528E69E-098F-97CF-321B-7A136BAEE2C2}"/>
              </a:ext>
            </a:extLst>
          </p:cNvPr>
          <p:cNvSpPr/>
          <p:nvPr/>
        </p:nvSpPr>
        <p:spPr>
          <a:xfrm>
            <a:off x="8995924" y="4066393"/>
            <a:ext cx="675199" cy="360294"/>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576023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360054F0-6489-404C-924B-AE9A99EABBD4}"/>
              </a:ext>
            </a:extLst>
          </p:cNvPr>
          <p:cNvSpPr>
            <a:spLocks noGrp="1"/>
          </p:cNvSpPr>
          <p:nvPr>
            <p:ph type="sldNum" sz="quarter" idx="15"/>
          </p:nvPr>
        </p:nvSpPr>
        <p:spPr/>
        <p:txBody>
          <a:bodyPr/>
          <a:lstStyle/>
          <a:p>
            <a:fld id="{DEE62800-5F1C-45B1-BAA1-436A6B68D5BA}" type="slidenum">
              <a:rPr lang="en-US" smtClean="0"/>
              <a:pPr/>
              <a:t>38</a:t>
            </a:fld>
            <a:endParaRPr lang="en-US"/>
          </a:p>
        </p:txBody>
      </p:sp>
      <p:pic>
        <p:nvPicPr>
          <p:cNvPr id="38" name="Picture 37">
            <a:extLst>
              <a:ext uri="{FF2B5EF4-FFF2-40B4-BE49-F238E27FC236}">
                <a16:creationId xmlns:a16="http://schemas.microsoft.com/office/drawing/2014/main" id="{1DAA1070-47E2-F8F9-58D5-EB839EDD7B91}"/>
              </a:ext>
            </a:extLst>
          </p:cNvPr>
          <p:cNvPicPr>
            <a:picLocks noChangeAspect="1"/>
          </p:cNvPicPr>
          <p:nvPr/>
        </p:nvPicPr>
        <p:blipFill>
          <a:blip r:embed="rId4"/>
          <a:srcRect/>
          <a:stretch/>
        </p:blipFill>
        <p:spPr>
          <a:xfrm>
            <a:off x="620459" y="1918323"/>
            <a:ext cx="10951082" cy="4752352"/>
          </a:xfrm>
          <a:prstGeom prst="rect">
            <a:avLst/>
          </a:prstGeom>
          <a:ln>
            <a:solidFill>
              <a:schemeClr val="bg2"/>
            </a:solidFill>
          </a:ln>
          <a:effectLst>
            <a:outerShdw blurRad="50800" dist="38100" dir="2700000" algn="tl" rotWithShape="0">
              <a:prstClr val="black">
                <a:alpha val="40000"/>
              </a:prstClr>
            </a:outerShdw>
          </a:effectLst>
        </p:spPr>
      </p:pic>
      <p:sp>
        <p:nvSpPr>
          <p:cNvPr id="14" name="Title 1">
            <a:extLst>
              <a:ext uri="{FF2B5EF4-FFF2-40B4-BE49-F238E27FC236}">
                <a16:creationId xmlns:a16="http://schemas.microsoft.com/office/drawing/2014/main" id="{66D0E1B3-E803-F32A-71F6-49A663E5852D}"/>
              </a:ext>
            </a:extLst>
          </p:cNvPr>
          <p:cNvSpPr txBox="1">
            <a:spLocks/>
          </p:cNvSpPr>
          <p:nvPr/>
        </p:nvSpPr>
        <p:spPr>
          <a:xfrm>
            <a:off x="1183729" y="571500"/>
            <a:ext cx="9966871" cy="1119188"/>
          </a:xfrm>
          <a:prstGeom prst="rect">
            <a:avLst/>
          </a:prstGeom>
        </p:spPr>
        <p:txBody>
          <a:bodyPr anchor="ctr" anchorCtr="0">
            <a:normAutofit/>
          </a:bodyPr>
          <a:lstStyle>
            <a:lvl1pPr algn="l" rtl="0" eaLnBrk="0" fontAlgn="base" hangingPunct="0">
              <a:lnSpc>
                <a:spcPct val="90000"/>
              </a:lnSpc>
              <a:spcBef>
                <a:spcPct val="0"/>
              </a:spcBef>
              <a:spcAft>
                <a:spcPct val="0"/>
              </a:spcAft>
              <a:defRPr sz="36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a:lstStyle>
          <a:p>
            <a:r>
              <a:rPr lang="en-US" sz="4000" b="1">
                <a:ea typeface="Open Sans Light" panose="020B0306030504020204" pitchFamily="34" charset="0"/>
                <a:cs typeface="Open Sans Light" panose="020B0306030504020204" pitchFamily="34" charset="0"/>
              </a:rPr>
              <a:t>Assigning Accommodations</a:t>
            </a:r>
          </a:p>
        </p:txBody>
      </p:sp>
      <p:sp>
        <p:nvSpPr>
          <p:cNvPr id="8" name="Google Shape;1109;p81">
            <a:extLst>
              <a:ext uri="{FF2B5EF4-FFF2-40B4-BE49-F238E27FC236}">
                <a16:creationId xmlns:a16="http://schemas.microsoft.com/office/drawing/2014/main" id="{8F9FBCB4-7551-DDAE-1F27-EFFDAE83C872}"/>
              </a:ext>
            </a:extLst>
          </p:cNvPr>
          <p:cNvSpPr/>
          <p:nvPr/>
        </p:nvSpPr>
        <p:spPr>
          <a:xfrm rot="10800000">
            <a:off x="5249257" y="4316015"/>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736;p42">
            <a:extLst>
              <a:ext uri="{FF2B5EF4-FFF2-40B4-BE49-F238E27FC236}">
                <a16:creationId xmlns:a16="http://schemas.microsoft.com/office/drawing/2014/main" id="{344B6D81-A9CE-3CB0-7C97-A60E2B57B1ED}"/>
              </a:ext>
            </a:extLst>
          </p:cNvPr>
          <p:cNvSpPr/>
          <p:nvPr/>
        </p:nvSpPr>
        <p:spPr>
          <a:xfrm>
            <a:off x="4762933" y="3307553"/>
            <a:ext cx="722642" cy="403145"/>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992392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360054F0-6489-404C-924B-AE9A99EABBD4}"/>
              </a:ext>
            </a:extLst>
          </p:cNvPr>
          <p:cNvSpPr>
            <a:spLocks noGrp="1"/>
          </p:cNvSpPr>
          <p:nvPr>
            <p:ph type="sldNum" sz="quarter" idx="15"/>
          </p:nvPr>
        </p:nvSpPr>
        <p:spPr/>
        <p:txBody>
          <a:bodyPr/>
          <a:lstStyle/>
          <a:p>
            <a:fld id="{DEE62800-5F1C-45B1-BAA1-436A6B68D5BA}" type="slidenum">
              <a:rPr lang="en-US" smtClean="0"/>
              <a:pPr/>
              <a:t>39</a:t>
            </a:fld>
            <a:endParaRPr lang="en-US"/>
          </a:p>
        </p:txBody>
      </p:sp>
      <p:sp>
        <p:nvSpPr>
          <p:cNvPr id="14" name="Title 1">
            <a:extLst>
              <a:ext uri="{FF2B5EF4-FFF2-40B4-BE49-F238E27FC236}">
                <a16:creationId xmlns:a16="http://schemas.microsoft.com/office/drawing/2014/main" id="{66D0E1B3-E803-F32A-71F6-49A663E5852D}"/>
              </a:ext>
            </a:extLst>
          </p:cNvPr>
          <p:cNvSpPr txBox="1">
            <a:spLocks/>
          </p:cNvSpPr>
          <p:nvPr/>
        </p:nvSpPr>
        <p:spPr>
          <a:xfrm>
            <a:off x="1183729" y="571500"/>
            <a:ext cx="9966871" cy="1119188"/>
          </a:xfrm>
          <a:prstGeom prst="rect">
            <a:avLst/>
          </a:prstGeom>
        </p:spPr>
        <p:txBody>
          <a:bodyPr anchor="ctr" anchorCtr="0">
            <a:normAutofit/>
          </a:bodyPr>
          <a:lstStyle>
            <a:lvl1pPr algn="l" rtl="0" eaLnBrk="0" fontAlgn="base" hangingPunct="0">
              <a:lnSpc>
                <a:spcPct val="90000"/>
              </a:lnSpc>
              <a:spcBef>
                <a:spcPct val="0"/>
              </a:spcBef>
              <a:spcAft>
                <a:spcPct val="0"/>
              </a:spcAft>
              <a:defRPr sz="3600"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4500">
                <a:solidFill>
                  <a:schemeClr val="tx1"/>
                </a:solidFill>
                <a:latin typeface="Open Sans Light" panose="020B0306030504020204" pitchFamily="34" charset="0"/>
              </a:defRPr>
            </a:lvl5pPr>
            <a:lvl6pPr marL="4572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6pPr>
            <a:lvl7pPr marL="9144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7pPr>
            <a:lvl8pPr marL="13716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8pPr>
            <a:lvl9pPr marL="1828800" algn="l" rtl="0" eaLnBrk="1" fontAlgn="base" hangingPunct="1">
              <a:lnSpc>
                <a:spcPct val="90000"/>
              </a:lnSpc>
              <a:spcBef>
                <a:spcPct val="0"/>
              </a:spcBef>
              <a:spcAft>
                <a:spcPct val="0"/>
              </a:spcAft>
              <a:defRPr sz="4500">
                <a:solidFill>
                  <a:schemeClr val="tx1"/>
                </a:solidFill>
                <a:latin typeface="Open Sans Light" panose="020B0306030504020204" pitchFamily="34" charset="0"/>
              </a:defRPr>
            </a:lvl9pPr>
          </a:lstStyle>
          <a:p>
            <a:r>
              <a:rPr lang="en-US" sz="4000" b="1" dirty="0">
                <a:ea typeface="Open Sans Light" panose="020B0306030504020204" pitchFamily="34" charset="0"/>
                <a:cs typeface="Open Sans Light" panose="020B0306030504020204" pitchFamily="34" charset="0"/>
              </a:rPr>
              <a:t>Student Accommodations</a:t>
            </a:r>
          </a:p>
        </p:txBody>
      </p:sp>
      <p:sp>
        <p:nvSpPr>
          <p:cNvPr id="15" name="Content Placeholder 2">
            <a:extLst>
              <a:ext uri="{FF2B5EF4-FFF2-40B4-BE49-F238E27FC236}">
                <a16:creationId xmlns:a16="http://schemas.microsoft.com/office/drawing/2014/main" id="{4B299A02-CE6A-B434-A2E4-DB6591DACD5F}"/>
              </a:ext>
            </a:extLst>
          </p:cNvPr>
          <p:cNvSpPr>
            <a:spLocks noGrp="1"/>
          </p:cNvSpPr>
          <p:nvPr>
            <p:ph sz="quarter" idx="16"/>
          </p:nvPr>
        </p:nvSpPr>
        <p:spPr>
          <a:xfrm>
            <a:off x="1183729" y="1893888"/>
            <a:ext cx="9972675" cy="1047289"/>
          </a:xfrm>
        </p:spPr>
        <p:txBody>
          <a:bodyPr/>
          <a:lstStyle/>
          <a:p>
            <a:pPr>
              <a:buClrTx/>
            </a:pPr>
            <a:r>
              <a:rPr lang="en-US" sz="2200" dirty="0">
                <a:solidFill>
                  <a:schemeClr val="tx1"/>
                </a:solidFill>
              </a:rPr>
              <a:t>When viewing </a:t>
            </a:r>
            <a:r>
              <a:rPr lang="en-US" sz="2200" dirty="0"/>
              <a:t>S</a:t>
            </a:r>
            <a:r>
              <a:rPr lang="en-US" sz="2200" dirty="0">
                <a:solidFill>
                  <a:schemeClr val="tx1"/>
                </a:solidFill>
              </a:rPr>
              <a:t>tudent accommodations, a summary of the accommodations currently assigned will display, including the administration they are assigned to. If no accommodations are applied, this will be indicated.</a:t>
            </a:r>
          </a:p>
        </p:txBody>
      </p:sp>
      <p:pic>
        <p:nvPicPr>
          <p:cNvPr id="12" name="Picture 11">
            <a:extLst>
              <a:ext uri="{FF2B5EF4-FFF2-40B4-BE49-F238E27FC236}">
                <a16:creationId xmlns:a16="http://schemas.microsoft.com/office/drawing/2014/main" id="{30566C97-FC5C-CFDB-C87E-5C4B7647675A}"/>
              </a:ext>
            </a:extLst>
          </p:cNvPr>
          <p:cNvPicPr>
            <a:picLocks noChangeAspect="1"/>
          </p:cNvPicPr>
          <p:nvPr/>
        </p:nvPicPr>
        <p:blipFill>
          <a:blip r:embed="rId4"/>
          <a:srcRect/>
          <a:stretch/>
        </p:blipFill>
        <p:spPr>
          <a:xfrm>
            <a:off x="1183729" y="3272876"/>
            <a:ext cx="5214250" cy="3096901"/>
          </a:xfrm>
          <a:prstGeom prst="rect">
            <a:avLst/>
          </a:prstGeom>
          <a:ln>
            <a:solidFill>
              <a:schemeClr val="bg2"/>
            </a:solidFill>
          </a:ln>
          <a:effectLst>
            <a:outerShdw blurRad="50800" dist="38100" dir="2700000" algn="tl" rotWithShape="0">
              <a:prstClr val="black">
                <a:alpha val="40000"/>
              </a:prstClr>
            </a:outerShdw>
          </a:effectLst>
        </p:spPr>
      </p:pic>
      <p:pic>
        <p:nvPicPr>
          <p:cNvPr id="4" name="Picture 3" descr="A screenshot of a computer&#10;&#10;Description automatically generated">
            <a:extLst>
              <a:ext uri="{FF2B5EF4-FFF2-40B4-BE49-F238E27FC236}">
                <a16:creationId xmlns:a16="http://schemas.microsoft.com/office/drawing/2014/main" id="{2C166FF5-162A-DC65-4F2A-C6B48E1DFAC8}"/>
              </a:ext>
            </a:extLst>
          </p:cNvPr>
          <p:cNvPicPr>
            <a:picLocks noChangeAspect="1"/>
          </p:cNvPicPr>
          <p:nvPr/>
        </p:nvPicPr>
        <p:blipFill>
          <a:blip r:embed="rId5"/>
          <a:stretch>
            <a:fillRect/>
          </a:stretch>
        </p:blipFill>
        <p:spPr>
          <a:xfrm>
            <a:off x="6863379" y="3916824"/>
            <a:ext cx="3663521" cy="1716040"/>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2607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53FCE1A-23CB-415D-A8EF-8011D1DFC3B3}"/>
              </a:ext>
            </a:extLst>
          </p:cNvPr>
          <p:cNvSpPr>
            <a:spLocks noGrp="1"/>
          </p:cNvSpPr>
          <p:nvPr>
            <p:ph sz="quarter" idx="18"/>
          </p:nvPr>
        </p:nvSpPr>
        <p:spPr>
          <a:xfrm>
            <a:off x="6096000" y="2426259"/>
            <a:ext cx="4883915" cy="2236052"/>
          </a:xfrm>
        </p:spPr>
        <p:txBody>
          <a:bodyPr/>
          <a:lstStyle/>
          <a:p>
            <a:pPr marL="403225" marR="0" lvl="1" indent="-457200" algn="l" defTabSz="914400" rtl="0" eaLnBrk="0" fontAlgn="base" latinLnBrk="0" hangingPunct="0">
              <a:lnSpc>
                <a:spcPct val="90000"/>
              </a:lnSpc>
              <a:spcBef>
                <a:spcPts val="500"/>
              </a:spcBef>
              <a:spcAft>
                <a:spcPct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0000"/>
                </a:solidFill>
                <a:effectLst/>
                <a:uLnTx/>
                <a:uFillTx/>
              </a:rPr>
              <a:t>Outcome: </a:t>
            </a:r>
            <a:r>
              <a:rPr kumimoji="0" lang="en-US" sz="2800" b="0" i="0" u="none" strike="noStrike" kern="1200" cap="none" spc="0" normalizeH="0" baseline="0" noProof="0" dirty="0">
                <a:ln>
                  <a:noFill/>
                </a:ln>
                <a:solidFill>
                  <a:srgbClr val="000000"/>
                </a:solidFill>
                <a:effectLst/>
                <a:uLnTx/>
                <a:uFillTx/>
              </a:rPr>
              <a:t>School Test Coordinators will be equipped to implement and assist in the administration of Interim assessments. </a:t>
            </a:r>
          </a:p>
          <a:p>
            <a:endParaRPr lang="en-US" dirty="0"/>
          </a:p>
        </p:txBody>
      </p:sp>
      <p:sp>
        <p:nvSpPr>
          <p:cNvPr id="3" name="Content Placeholder 2"/>
          <p:cNvSpPr>
            <a:spLocks noGrp="1"/>
          </p:cNvSpPr>
          <p:nvPr>
            <p:ph sz="quarter" idx="17"/>
          </p:nvPr>
        </p:nvSpPr>
        <p:spPr>
          <a:xfrm>
            <a:off x="1016929" y="2424466"/>
            <a:ext cx="4883915" cy="1402468"/>
          </a:xfrm>
        </p:spPr>
        <p:txBody>
          <a:bodyPr>
            <a:normAutofit/>
          </a:bodyPr>
          <a:lstStyle/>
          <a:p>
            <a:pPr marL="457200" lvl="1" indent="-457200">
              <a:buClrTx/>
              <a:buFont typeface="Wingdings" panose="05000000000000000000" pitchFamily="2" charset="2"/>
              <a:buChar char="§"/>
            </a:pPr>
            <a:r>
              <a:rPr lang="en-US" sz="2800" b="1" dirty="0">
                <a:solidFill>
                  <a:schemeClr val="tx1"/>
                </a:solidFill>
              </a:rPr>
              <a:t>Purpose: </a:t>
            </a:r>
            <a:r>
              <a:rPr lang="en-US" sz="2800" dirty="0">
                <a:solidFill>
                  <a:schemeClr val="tx1"/>
                </a:solidFill>
              </a:rPr>
              <a:t>To assist schools with implementing the Interim assessments.</a:t>
            </a:r>
          </a:p>
          <a:p>
            <a:pPr marL="0" lvl="1" indent="0">
              <a:buClrTx/>
              <a:buNone/>
            </a:pPr>
            <a:endParaRPr lang="en-US" sz="2800" dirty="0">
              <a:solidFill>
                <a:schemeClr val="tx1"/>
              </a:solidFill>
            </a:endParaRPr>
          </a:p>
          <a:p>
            <a:pPr marL="231775" lvl="1"/>
            <a:endParaRPr lang="en-US" sz="2800" dirty="0">
              <a:solidFill>
                <a:schemeClr val="accent1">
                  <a:lumMod val="50000"/>
                </a:schemeClr>
              </a:solidFill>
            </a:endParaRPr>
          </a:p>
          <a:p>
            <a:pPr marL="3175" lvl="1" indent="0">
              <a:buNone/>
            </a:pPr>
            <a:endParaRPr lang="en-US" sz="2800" dirty="0">
              <a:solidFill>
                <a:schemeClr val="accent1">
                  <a:lumMod val="50000"/>
                </a:schemeClr>
              </a:solidFill>
            </a:endParaRPr>
          </a:p>
          <a:p>
            <a:pPr marL="457200" lvl="1" indent="0">
              <a:buNone/>
            </a:pPr>
            <a:endParaRPr lang="en-US" sz="3200" dirty="0"/>
          </a:p>
        </p:txBody>
      </p:sp>
      <p:sp>
        <p:nvSpPr>
          <p:cNvPr id="4" name="Slide Number Placeholder 2">
            <a:extLst>
              <a:ext uri="{FF2B5EF4-FFF2-40B4-BE49-F238E27FC236}">
                <a16:creationId xmlns:a16="http://schemas.microsoft.com/office/drawing/2014/main" id="{BDCD9FD6-6799-45A2-8FF9-BFFF856C83B1}"/>
              </a:ext>
            </a:extLst>
          </p:cNvPr>
          <p:cNvSpPr>
            <a:spLocks noGrp="1"/>
          </p:cNvSpPr>
          <p:nvPr>
            <p:ph type="sldNum" sz="quarter" idx="16"/>
          </p:nvPr>
        </p:nvSpPr>
        <p:spPr/>
        <p:txBody>
          <a:bodyPr/>
          <a:lstStyle/>
          <a:p>
            <a:fld id="{DEE62800-5F1C-45B1-BAA1-436A6B68D5BA}" type="slidenum">
              <a:rPr lang="en-US" smtClean="0"/>
              <a:pPr/>
              <a:t>4</a:t>
            </a:fld>
            <a:endParaRPr lang="en-US"/>
          </a:p>
        </p:txBody>
      </p:sp>
      <p:sp>
        <p:nvSpPr>
          <p:cNvPr id="9" name="Title 1">
            <a:extLst>
              <a:ext uri="{FF2B5EF4-FFF2-40B4-BE49-F238E27FC236}">
                <a16:creationId xmlns:a16="http://schemas.microsoft.com/office/drawing/2014/main" id="{FE6E6C76-A987-4745-A451-B53CE988C2E9}"/>
              </a:ext>
            </a:extLst>
          </p:cNvPr>
          <p:cNvSpPr>
            <a:spLocks noGrp="1"/>
          </p:cNvSpPr>
          <p:nvPr>
            <p:ph type="title"/>
          </p:nvPr>
        </p:nvSpPr>
        <p:spPr>
          <a:xfrm>
            <a:off x="1183729" y="571500"/>
            <a:ext cx="9966871" cy="1119188"/>
          </a:xfrm>
        </p:spPr>
        <p:txBody>
          <a:bodyPr>
            <a:normAutofit/>
          </a:bodyPr>
          <a:lstStyle/>
          <a:p>
            <a:r>
              <a:rPr lang="en-US" sz="4000" b="1">
                <a:ea typeface="Open Sans Light" panose="020B0306030504020204" pitchFamily="34" charset="0"/>
                <a:cs typeface="Open Sans Light" panose="020B0306030504020204" pitchFamily="34" charset="0"/>
              </a:rPr>
              <a:t>Meeting Purpose &amp; Outcome</a:t>
            </a:r>
          </a:p>
        </p:txBody>
      </p:sp>
    </p:spTree>
    <p:extLst>
      <p:ext uri="{BB962C8B-B14F-4D97-AF65-F5344CB8AC3E}">
        <p14:creationId xmlns:p14="http://schemas.microsoft.com/office/powerpoint/2010/main" val="1762012198"/>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CB6A7B81-5189-96AE-6641-1DB8D19F6BFB}"/>
              </a:ext>
            </a:extLst>
          </p:cNvPr>
          <p:cNvSpPr>
            <a:spLocks noGrp="1"/>
          </p:cNvSpPr>
          <p:nvPr>
            <p:ph type="title"/>
          </p:nvPr>
        </p:nvSpPr>
        <p:spPr/>
        <p:txBody>
          <a:bodyPr anchor="ctr">
            <a:normAutofit/>
          </a:bodyPr>
          <a:lstStyle/>
          <a:p>
            <a:r>
              <a:rPr lang="en-US" sz="4000" b="1"/>
              <a:t>Student Accommodation Upload in ADAM</a:t>
            </a:r>
          </a:p>
        </p:txBody>
      </p:sp>
      <p:sp>
        <p:nvSpPr>
          <p:cNvPr id="4" name="Slide Number Placeholder 3">
            <a:extLst>
              <a:ext uri="{FF2B5EF4-FFF2-40B4-BE49-F238E27FC236}">
                <a16:creationId xmlns:a16="http://schemas.microsoft.com/office/drawing/2014/main" id="{F94A391E-7CC2-9207-5997-36D1F0B6FE7B}"/>
              </a:ext>
            </a:extLst>
          </p:cNvPr>
          <p:cNvSpPr>
            <a:spLocks noGrp="1"/>
          </p:cNvSpPr>
          <p:nvPr>
            <p:ph type="sldNum" sz="quarter" idx="16"/>
          </p:nvPr>
        </p:nvSpPr>
        <p:spPr/>
        <p:txBody>
          <a:bodyPr anchor="ctr">
            <a:normAutofit/>
          </a:bodyPr>
          <a:lstStyle/>
          <a:p>
            <a:pPr>
              <a:spcAft>
                <a:spcPts val="600"/>
              </a:spcAft>
              <a:defRPr/>
            </a:pPr>
            <a:fld id="{EEAC2BAD-9516-2B47-9900-7FC05ED2F002}" type="slidenum">
              <a:rPr lang="en-US" smtClean="0"/>
              <a:pPr>
                <a:spcAft>
                  <a:spcPts val="600"/>
                </a:spcAft>
                <a:defRPr/>
              </a:pPr>
              <a:t>40</a:t>
            </a:fld>
            <a:endParaRPr lang="en-US"/>
          </a:p>
        </p:txBody>
      </p:sp>
      <p:sp>
        <p:nvSpPr>
          <p:cNvPr id="8" name="TextBox 7">
            <a:extLst>
              <a:ext uri="{FF2B5EF4-FFF2-40B4-BE49-F238E27FC236}">
                <a16:creationId xmlns:a16="http://schemas.microsoft.com/office/drawing/2014/main" id="{722C06CA-913D-80F3-2E69-4D416A02C81C}"/>
              </a:ext>
            </a:extLst>
          </p:cNvPr>
          <p:cNvSpPr txBox="1"/>
          <p:nvPr/>
        </p:nvSpPr>
        <p:spPr>
          <a:xfrm>
            <a:off x="1103069" y="1903383"/>
            <a:ext cx="9350056" cy="2395528"/>
          </a:xfrm>
          <a:prstGeom prst="rect">
            <a:avLst/>
          </a:prstGeom>
          <a:noFill/>
        </p:spPr>
        <p:txBody>
          <a:bodyPr wrap="square">
            <a:spAutoFit/>
          </a:bodyPr>
          <a:lstStyle/>
          <a:p>
            <a:pPr marL="342900" marR="0" lvl="0" indent="-342900">
              <a:spcBef>
                <a:spcPts val="0"/>
              </a:spcBef>
              <a:spcAft>
                <a:spcPts val="600"/>
              </a:spcAft>
              <a:buFont typeface="+mj-lt"/>
              <a:buAutoNum type="arabicPeriod"/>
              <a:tabLst>
                <a:tab pos="342900" algn="l"/>
              </a:tabLst>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Select </a:t>
            </a: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Rostering</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 then select </a:t>
            </a: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Users.</a:t>
            </a:r>
          </a:p>
          <a:p>
            <a:pPr marL="342900" marR="0" lvl="0" indent="-342900">
              <a:spcBef>
                <a:spcPts val="0"/>
              </a:spcBef>
              <a:spcAft>
                <a:spcPts val="600"/>
              </a:spcAft>
              <a:buFont typeface="+mj-lt"/>
              <a:buAutoNum type="arabicPeriod"/>
              <a:tabLst>
                <a:tab pos="342900" algn="l"/>
              </a:tabLst>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Search for the students you want to view or update (set the Role filter to "Students"). You can search for all the students in a school or a single grade.</a:t>
            </a:r>
          </a:p>
          <a:p>
            <a:pPr marL="342900" marR="0" lvl="0" indent="-342900">
              <a:spcBef>
                <a:spcPts val="0"/>
              </a:spcBef>
              <a:spcAft>
                <a:spcPts val="600"/>
              </a:spcAft>
              <a:buFont typeface="+mj-lt"/>
              <a:buAutoNum type="arabicPeriod"/>
              <a:tabLst>
                <a:tab pos="342900" algn="l"/>
              </a:tabLst>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Select the checkbox in front of each student you want to update. You can select the checkbox at the top of the list to select all students in the search results or on the current page.</a:t>
            </a:r>
          </a:p>
          <a:p>
            <a:pPr marL="342900" marR="0" lvl="0" indent="-342900">
              <a:spcBef>
                <a:spcPts val="0"/>
              </a:spcBef>
              <a:spcAft>
                <a:spcPts val="800"/>
              </a:spcAft>
              <a:buFont typeface="+mj-lt"/>
              <a:buAutoNum type="arabicPeriod"/>
              <a:tabLst>
                <a:tab pos="342900" algn="l"/>
              </a:tabLst>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Select the ellipses on the top right, then select </a:t>
            </a: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Student Accommodation Upload</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t>
            </a:r>
          </a:p>
          <a:p>
            <a:pPr marL="342900" marR="0" lvl="0" indent="-342900">
              <a:spcBef>
                <a:spcPts val="0"/>
              </a:spcBef>
              <a:spcAft>
                <a:spcPts val="800"/>
              </a:spcAft>
              <a:buFont typeface="+mj-lt"/>
              <a:buAutoNum type="arabicPeriod"/>
              <a:tabLst>
                <a:tab pos="342900" algn="l"/>
              </a:tabLst>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Follow the on-screen instructions on the Student Accommodation Upload and Update Students via CSV page. </a:t>
            </a:r>
          </a:p>
        </p:txBody>
      </p:sp>
      <p:pic>
        <p:nvPicPr>
          <p:cNvPr id="6" name="Picture 5" descr="A screenshot of a computer&#10;&#10;Description automatically generated">
            <a:extLst>
              <a:ext uri="{FF2B5EF4-FFF2-40B4-BE49-F238E27FC236}">
                <a16:creationId xmlns:a16="http://schemas.microsoft.com/office/drawing/2014/main" id="{7803A6C3-725B-24F4-9B68-476CA95199F8}"/>
              </a:ext>
            </a:extLst>
          </p:cNvPr>
          <p:cNvPicPr>
            <a:picLocks noChangeAspect="1"/>
          </p:cNvPicPr>
          <p:nvPr/>
        </p:nvPicPr>
        <p:blipFill>
          <a:blip r:embed="rId3"/>
          <a:stretch>
            <a:fillRect/>
          </a:stretch>
        </p:blipFill>
        <p:spPr>
          <a:xfrm>
            <a:off x="1016887" y="4347516"/>
            <a:ext cx="7015995" cy="2182008"/>
          </a:xfrm>
          <a:prstGeom prst="rect">
            <a:avLst/>
          </a:prstGeom>
          <a:ln>
            <a:solidFill>
              <a:schemeClr val="bg2"/>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310978C-0B07-26CE-EAE6-75F3AD939AB1}"/>
              </a:ext>
            </a:extLst>
          </p:cNvPr>
          <p:cNvPicPr>
            <a:picLocks noChangeAspect="1"/>
          </p:cNvPicPr>
          <p:nvPr/>
        </p:nvPicPr>
        <p:blipFill>
          <a:blip r:embed="rId4"/>
          <a:srcRect/>
          <a:stretch/>
        </p:blipFill>
        <p:spPr>
          <a:xfrm>
            <a:off x="8437264" y="4765240"/>
            <a:ext cx="2926525" cy="1346560"/>
          </a:xfrm>
          <a:prstGeom prst="rect">
            <a:avLst/>
          </a:prstGeom>
          <a:ln>
            <a:solidFill>
              <a:schemeClr val="bg2"/>
            </a:solidFill>
          </a:ln>
          <a:effectLst>
            <a:outerShdw blurRad="50800" dist="38100" dir="2700000" algn="tl" rotWithShape="0">
              <a:prstClr val="black">
                <a:alpha val="40000"/>
              </a:prstClr>
            </a:outerShdw>
          </a:effectLst>
        </p:spPr>
      </p:pic>
      <p:sp>
        <p:nvSpPr>
          <p:cNvPr id="10" name="Flowchart: Connector 9">
            <a:extLst>
              <a:ext uri="{FF2B5EF4-FFF2-40B4-BE49-F238E27FC236}">
                <a16:creationId xmlns:a16="http://schemas.microsoft.com/office/drawing/2014/main" id="{4DF049F2-66BE-B4D8-6444-428F85FD7A11}"/>
              </a:ext>
            </a:extLst>
          </p:cNvPr>
          <p:cNvSpPr/>
          <p:nvPr/>
        </p:nvSpPr>
        <p:spPr>
          <a:xfrm>
            <a:off x="995501" y="5240425"/>
            <a:ext cx="297875" cy="301252"/>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9E6FFC68-9093-5D55-7FCA-241D0775C7FE}"/>
              </a:ext>
            </a:extLst>
          </p:cNvPr>
          <p:cNvSpPr/>
          <p:nvPr/>
        </p:nvSpPr>
        <p:spPr>
          <a:xfrm>
            <a:off x="8580829" y="5647417"/>
            <a:ext cx="2639394" cy="40314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a:extLst>
              <a:ext uri="{FF2B5EF4-FFF2-40B4-BE49-F238E27FC236}">
                <a16:creationId xmlns:a16="http://schemas.microsoft.com/office/drawing/2014/main" id="{1D7996B8-B223-C668-F73F-28D4A2B3D14E}"/>
              </a:ext>
            </a:extLst>
          </p:cNvPr>
          <p:cNvSpPr/>
          <p:nvPr/>
        </p:nvSpPr>
        <p:spPr>
          <a:xfrm>
            <a:off x="10898351" y="4720688"/>
            <a:ext cx="482982" cy="54125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Google Shape;1109;p81">
            <a:extLst>
              <a:ext uri="{FF2B5EF4-FFF2-40B4-BE49-F238E27FC236}">
                <a16:creationId xmlns:a16="http://schemas.microsoft.com/office/drawing/2014/main" id="{6A5C14D8-1EEF-655D-3996-0843B72D76D1}"/>
              </a:ext>
            </a:extLst>
          </p:cNvPr>
          <p:cNvSpPr/>
          <p:nvPr/>
        </p:nvSpPr>
        <p:spPr>
          <a:xfrm>
            <a:off x="7569371" y="5244271"/>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4086779"/>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ea typeface="Open Sans Light" panose="020B0306030504020204" pitchFamily="34" charset="0"/>
                <a:cs typeface="Open Sans Light" panose="020B0306030504020204" pitchFamily="34" charset="0"/>
              </a:rPr>
              <a:t>Paper Accommodation</a:t>
            </a:r>
          </a:p>
        </p:txBody>
      </p:sp>
      <p:sp>
        <p:nvSpPr>
          <p:cNvPr id="3" name="Content Placeholder 2"/>
          <p:cNvSpPr>
            <a:spLocks noGrp="1"/>
          </p:cNvSpPr>
          <p:nvPr>
            <p:ph sz="quarter" idx="16"/>
          </p:nvPr>
        </p:nvSpPr>
        <p:spPr>
          <a:xfrm>
            <a:off x="1183730" y="1893888"/>
            <a:ext cx="5513632" cy="4475162"/>
          </a:xfrm>
        </p:spPr>
        <p:txBody>
          <a:bodyPr lIns="91440" tIns="45720" rIns="91440" bIns="45720" anchor="t">
            <a:normAutofit fontScale="77500" lnSpcReduction="20000"/>
          </a:bodyPr>
          <a:lstStyle/>
          <a:p>
            <a:pPr marL="0" indent="0">
              <a:buNone/>
            </a:pPr>
            <a:r>
              <a:rPr lang="en-US" sz="2400" dirty="0">
                <a:solidFill>
                  <a:schemeClr val="tx1"/>
                </a:solidFill>
              </a:rPr>
              <a:t>To administer the test for a student with a paper accommodation:</a:t>
            </a:r>
          </a:p>
          <a:p>
            <a:pPr marL="457200" indent="-457200">
              <a:lnSpc>
                <a:spcPct val="120000"/>
              </a:lnSpc>
              <a:buClrTx/>
              <a:buFont typeface="+mj-lt"/>
              <a:buAutoNum type="arabicPeriod"/>
            </a:pPr>
            <a:r>
              <a:rPr lang="en-US" sz="2100" dirty="0">
                <a:solidFill>
                  <a:schemeClr val="tx1"/>
                </a:solidFill>
              </a:rPr>
              <a:t>Verify that the student has </a:t>
            </a:r>
            <a:r>
              <a:rPr lang="en-US" sz="2100" b="1" dirty="0">
                <a:solidFill>
                  <a:schemeClr val="tx1"/>
                </a:solidFill>
              </a:rPr>
              <a:t>Paper </a:t>
            </a:r>
            <a:r>
              <a:rPr lang="en-US" sz="2100" dirty="0">
                <a:solidFill>
                  <a:schemeClr val="tx1"/>
                </a:solidFill>
              </a:rPr>
              <a:t>assigned</a:t>
            </a:r>
            <a:r>
              <a:rPr lang="en-US" sz="2100" b="1" dirty="0">
                <a:solidFill>
                  <a:schemeClr val="tx1"/>
                </a:solidFill>
              </a:rPr>
              <a:t> </a:t>
            </a:r>
            <a:r>
              <a:rPr lang="en-US" sz="2100" dirty="0">
                <a:solidFill>
                  <a:schemeClr val="tx1"/>
                </a:solidFill>
              </a:rPr>
              <a:t>as an accommodation in ADAM.</a:t>
            </a:r>
          </a:p>
          <a:p>
            <a:pPr marL="457200" indent="-457200">
              <a:lnSpc>
                <a:spcPct val="120000"/>
              </a:lnSpc>
              <a:buFont typeface="+mj-lt"/>
              <a:buAutoNum type="arabicPeriod"/>
            </a:pPr>
            <a:r>
              <a:rPr lang="en-US" sz="2100" dirty="0">
                <a:latin typeface="Open Sans Light"/>
                <a:ea typeface="Open Sans Light"/>
                <a:cs typeface="Open Sans Light"/>
              </a:rPr>
              <a:t>Navigate to the Admin card or the proctor dashboard.</a:t>
            </a:r>
          </a:p>
          <a:p>
            <a:pPr marL="457200" indent="-457200">
              <a:lnSpc>
                <a:spcPct val="120000"/>
              </a:lnSpc>
              <a:buClrTx/>
              <a:buFont typeface="+mj-lt"/>
              <a:buAutoNum type="arabicPeriod"/>
            </a:pPr>
            <a:r>
              <a:rPr lang="en-US" sz="2100" dirty="0">
                <a:solidFill>
                  <a:schemeClr val="tx1"/>
                </a:solidFill>
              </a:rPr>
              <a:t>Select the option to download and print the paper test booklet PDF.</a:t>
            </a:r>
          </a:p>
          <a:p>
            <a:pPr marL="457200" indent="-457200">
              <a:lnSpc>
                <a:spcPct val="120000"/>
              </a:lnSpc>
              <a:buClrTx/>
              <a:buFont typeface="+mj-lt"/>
              <a:buAutoNum type="arabicPeriod"/>
            </a:pPr>
            <a:r>
              <a:rPr lang="en-US" sz="2100" dirty="0">
                <a:solidFill>
                  <a:schemeClr val="tx1"/>
                </a:solidFill>
              </a:rPr>
              <a:t>Allow the student to test, marking their answers in the test booklet.</a:t>
            </a:r>
          </a:p>
          <a:p>
            <a:pPr marL="457200" indent="-457200">
              <a:lnSpc>
                <a:spcPct val="120000"/>
              </a:lnSpc>
              <a:buClrTx/>
              <a:buFont typeface="+mj-lt"/>
              <a:buAutoNum type="arabicPeriod"/>
            </a:pPr>
            <a:r>
              <a:rPr lang="en-US" sz="2100" dirty="0">
                <a:solidFill>
                  <a:schemeClr val="tx1"/>
                </a:solidFill>
              </a:rPr>
              <a:t>Log-in to TestNav using the information on the student test ticket.</a:t>
            </a:r>
          </a:p>
          <a:p>
            <a:pPr marL="457200" indent="-457200">
              <a:lnSpc>
                <a:spcPct val="120000"/>
              </a:lnSpc>
              <a:buClrTx/>
              <a:buFont typeface="+mj-lt"/>
              <a:buAutoNum type="arabicPeriod"/>
            </a:pPr>
            <a:r>
              <a:rPr lang="en-US" sz="2100" dirty="0">
                <a:solidFill>
                  <a:schemeClr val="tx1"/>
                </a:solidFill>
              </a:rPr>
              <a:t>Transcribe the student’s answers into TestNav.</a:t>
            </a:r>
          </a:p>
          <a:p>
            <a:pPr marL="457200" indent="-457200">
              <a:lnSpc>
                <a:spcPct val="120000"/>
              </a:lnSpc>
              <a:buClrTx/>
              <a:buFont typeface="+mj-lt"/>
              <a:buAutoNum type="arabicPeriod"/>
            </a:pPr>
            <a:r>
              <a:rPr lang="en-US" sz="2100" dirty="0">
                <a:solidFill>
                  <a:schemeClr val="tx1"/>
                </a:solidFill>
              </a:rPr>
              <a:t>Submit the test for scoring.</a:t>
            </a:r>
          </a:p>
          <a:p>
            <a:pPr marL="457200" indent="-457200">
              <a:buFont typeface="+mj-lt"/>
              <a:buAutoNum type="arabicParenR"/>
            </a:pPr>
            <a:endParaRPr lang="en-US" sz="2400" dirty="0">
              <a:solidFill>
                <a:schemeClr val="accent1">
                  <a:lumMod val="50000"/>
                </a:schemeClr>
              </a:solidFill>
              <a:latin typeface="+mj-lt"/>
            </a:endParaRPr>
          </a:p>
          <a:p>
            <a:pPr marL="457200" indent="-457200">
              <a:buFont typeface="+mj-lt"/>
              <a:buAutoNum type="arabicParenR"/>
            </a:pPr>
            <a:endParaRPr lang="en-US" sz="2400" dirty="0">
              <a:solidFill>
                <a:schemeClr val="accent1">
                  <a:lumMod val="50000"/>
                </a:schemeClr>
              </a:solidFill>
              <a:latin typeface="+mj-lt"/>
            </a:endParaRPr>
          </a:p>
        </p:txBody>
      </p:sp>
      <p:sp>
        <p:nvSpPr>
          <p:cNvPr id="8" name="Slide Number Placeholder 2">
            <a:extLst>
              <a:ext uri="{FF2B5EF4-FFF2-40B4-BE49-F238E27FC236}">
                <a16:creationId xmlns:a16="http://schemas.microsoft.com/office/drawing/2014/main" id="{EB322EC9-AABA-4B43-86E3-2F4DDCC8615E}"/>
              </a:ext>
            </a:extLst>
          </p:cNvPr>
          <p:cNvSpPr>
            <a:spLocks noGrp="1"/>
          </p:cNvSpPr>
          <p:nvPr>
            <p:ph type="sldNum" sz="quarter" idx="15"/>
          </p:nvPr>
        </p:nvSpPr>
        <p:spPr/>
        <p:txBody>
          <a:bodyPr/>
          <a:lstStyle/>
          <a:p>
            <a:fld id="{DEE62800-5F1C-45B1-BAA1-436A6B68D5BA}" type="slidenum">
              <a:rPr lang="en-US" smtClean="0"/>
              <a:pPr/>
              <a:t>41</a:t>
            </a:fld>
            <a:endParaRPr lang="en-US"/>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DXAv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hjjkhjd40ZmUEkqCScU/wCzwf8APGL/AL4FFr/x7Rf7i/yqtrmqWei6VPqeoSGO3gUFiqlicnAAA6kkgAe9apOTstyb2V2Wfs8H/PGL/vgUfZ4P+eMX/fArN0HXF1WKeSTStV0sQ4JGoW4i3AjqDkgjjn0q79vsP3n+nWn7tQ0n75fkU9CeeB71UqcovlaJUk1dEv2eD/njF/3wKPs8H/PGL/vgVW1C/wDs9lFdWscd2skiIMXCIpVjjcGY4OOuByegpra1pS62dFa/gGoCMSeQXAbaTgfjx060lTk1dIbkluW/s8H/ADxi/wC+BR9ng/54xf8AfArJ0nxFZ31/qVnIY7WSyvTZqJZlBmYIrZUf8CAxW1ROEoO0kCknsR/Z4P8AnjF/3wKPs8H/ADxi/wC+BWd4l16z0G2gluo7m4luZhBb29tH5ks0hBO1Rx2BPJHSpNK1aK+00X01rdaYpcoY79BC6nOORnHPbnmn7KfLz20Fzx5uW+pd+zwf88Yv++BR9ng/54xf98ClEsRmMIlQyhdxj3DcB6464qOC8s7iR47e7t5pE++scqsV+oB4qLMq6H/Z4P8AnjF/3wKPs8H/ADxi/wC+BTIby0mmeGG7t5ZU++iSqzL9QDkUNe2SyrE15bLIzFFQyqGLDqAM8n2p8r7BdD/s8H/PGL/vgUfZ4P8AnjF/3wKkoqQI/s8H/PGL/vgUfZ4P+eMX/fAqSigCP7PB/wA8Yv8AvgUfZ4P+eMX/AHwKkooAj+zwf88Yv++BR9ng/wCeMX/fAp+5d4Tcu4jIXPOPXFLQBH9ng/54xf8AfAo+zwf88Yv++BTyQASSAB1JoUhlDKQwIyCOQRQAz7PB/wA8Yv8AvgUfZ4P+eMX/AHwKko5oAj+zwf8APGL/AL4FH2eD/njF/wB8CpMGjtQBH9ng/wCeMX/fAo+zwf8APGL/AL4FSYOehooAj+zwf88Yv++BR9ng/wCeMX/fAqSigCP7PB/zxi/74FH2eD/njF/3wKk5xRQBH9ng/wCeMX/fAo+zwf8APGL/AL4FSUUAR/Z4P+eMX/fAo+zwf88Yv++BUlFAEf2eD/njF/3wKPs8H/PGL/vgVJRQBH9ng/54xf8AfAo+zwf88Yv++BUlFAEf2eD/AJ4xf98Cj7PB/wA8Yv8AvgVJRQBH9ng/54xf98Cj7PB/zxi/74FSUUAR/Z4P+eMX/fAo+zwf88Yv++BUlFAEf2eD/njF/wB8Cj7PB/zxi/74FSUUAR/Z4P8AnjF/3wKPs8H/ADxi/wC+BUlFAEf2eD/njF/3wKPs8H/PGL/vgVJRQBH9ng/54xf98Cj7PB/zxi/74FSUUAR/Z4P+eMX/AHwKPs8H/PGL/vgVJRQBH9ng/wCeMX/fAo+zwf8APGL/AL4FSUUAR/Z4P+eMX/fAo+zwf88Yv++BUlFAEf2eD/njF/3wKPs8H/PGL/vgVJRQBH9ng/54xf8AfAo+zwf88Yv++BUlFAEf2eD/AJ4xf98Cj7PB/wA8Yv8AvgVJRQBH9ng/54xf98Cj7PB/zxi/74FSUUAR/Z4P+eMX/fAo+zwf88Yv++BUlFAEf2eD/njF/wB8Cj7PB/zxi/74FSUUAR/Z4P8AnjF/3wKPs8H/ADxi/wC+BUlFAEf2eD/njF/3wKPs8H/PGL/vgVJRQBH9ng/54xf98Cj7PB/zxi/74FSUUAR/Z4P+eMX/AHwKPs8H/PGL/vgVJRQBH9ng/wCeMX/fAo+zwf8APGL/AL4FSUUAR/Z4P+eMX/fAo+zwf88Yv++BXOeO/F1l4ctvJ86L+0JkPkrJ9yMnhWkI6Lnj/wDUaZ8Mte1jXtDkl1zTTZ3cExiZwuEm/wBpR6fp6ULW4PQ6b7PB/wA8Yv8AvgUfZ4P+eMX/AHwKoaTrljqkpSzS8ZRuxK9pIkbbTg4dlCnkHoamk1K2jv5bOTzFkjWJidmQfMYqo456qc+lW6c07NaiUotXTLP2eD/njF/3wKPs8H/PGL/vgUsM0UyF4ZFkUMyEqcjcpIYfgQR+FPqRkf2eD/njF/3wKPs8H/PGL/vgVJTPMj87yfMTzdu7ZuG7HTOPSkAn2eD/AJ4xf98Cj7PB/wA8Yv8AvgUokjMphEiGQKGKbhuAPQ49KfQBH9ng/wCeMX/fApqSNGzonyqG4A6DgVNVWT/XSfUfyFAE1r/x7Rf7i/yrM8YLp0nhy8i1ayub2ydQs0VvE0khBI5ULzkHB45GKv2zf6NF/uL/ACp++rhLlkpdhNXVjz/w7Lq1xonia0R9YvNHWxZdOl1O3KXLOY3Dx4IDOB8uCRkk96z9H8JacuqeA1k8Px+UdLk/tDfbcNJ5cZAmyOTuLYDd/pXqHmH3o8yuz69JOTirX/ya+/W/qYfV00k3t/mn+h5db6beRfDlLBNPuE8nxKGigELZSEXeQQuOFA5z0xW5c2trZ/GJ7+70iSRLyxiS1ukszIqzK7biXAOw4I5OOK7XzPrR5lDx0m3db3/G3+QfV10fb8G3+p5XrnhuK60n4gX0uimfUGvy1lK1uWkwI4yDEcZ655WvSINUtRqdvoztIb5rMXJXYSAgIXLN0BJ7d+aueZTAsQnacRIJWUK0gUbio6Anrjk8VnVxLqxUZLbb7kv0KjS5W3Hr/nf9TA+IiaRJplsur2+rOqzh4LjTIZHmtpADhwUBI6kdMVy+px+I9V+Fl19tt729mg1BJbbzbcJcz20cqsGaMfx4B4wCcdK9KEn1o8ynRxTpRikrtO//AA3bzCpRU29d1Y4bRrj+1/iJrGrLp2pwafLoccCSzWrwtIRI5YKCAc8/WqPwzhk0vUbqy0vS2urCGxJhvbjSzZ3O8N8sEjEDzc8ndjtzXo/mH3oMh96p4v3ZRUdGkt+39eQlR1Um9b3/AC/yPJ/B8V9deNPD+qNpDWMn+ki+SHSDapAzLnYznmTkdTxn607VvDcc/h/xrfPorS6mdZaSzlNuTLtBiIaM4zj73K9ea9W8w+9HmfWtHmMudSirWt+Dv/wCPqq5bN3/AOGsPjJ8tc9dozn1xUV/MYLG4nVWdo4mYKoySQOgA607fRvrzWrnUtDlpb24t9HsYLOS+VY7VizQ2zGSScAYT5l4GST7461FfS6hNb3dtNd6jICkStLFGVWPLKrgrsyT945UkYPauu8w+9HmH3p9QMjXL65094Vt1uZkFrKVCRFzLIAoQEgcHknt0rNjv9Xa7kENxdXEtvKUMXkgRsiRfOxbHJMnQA9e1dSJKjt0it4/LhjEabi2B6k5J/OlZgcpHNfNc/bDcX5UrDBJctbHdGGy8nlrtzjIVeQcUzztYwb3zr/7UtpmFJY8AB5SCWCqfmVAhI657dq7LzD70eYfeiwHI31xqjWJtWuryUywEwmGAnzGdyu12KD5VXGchSc5q34vtXaG1s7WFLkiFoooHD4VjhVkBVSMqM9SMdQa6PzD70eZRYDm7sLNZyXd8m9nXyrWOe3klUondlXu5559B6VQlt5IY4oZre8a4gS2NtlGYwoMPIQwGN2dy46nCjpXZ+YfejzKAOXv4Y5wlnfQv9vvCJpJzE7JbAnChCARuAAA6Y5JPPLEYQ35vri3vGmga4+2OsTlmQkpFGuPvDGDx0xniur8w+9HmH3osM457eAQhmtHa0uRLItpDC/lrNtVUXGB7nJAGcntWprDR2+jWWmXsBu53iVSzxPJGrBcF32g5xngdz+dbvmH3o8z60WEjmNV/tKLQ5bXT11C8gVDE7nakgKqFCqDhiGPJbnjOPaW0jtbnVbK3W3mt5rBUDSyRtvcqmNitjbt55OcE9M9a6LfR5h96fW4HO3ljdXmvXd6YI0itpIhHOd3mhYxvYRrjncTtzn14NZdrZ6lLaw6ZNHcLE17HcTPtPzM+HK5/uqQ2ffaK7bfR5lJICWiot9G+mBLRUW+jfQBLRUW+jfQBLRUW+jfQBLRUW+jfQBLRUW+jfQBLRUW+jfQBLRUW+jfQBLRUW+jfQBLRUW+jfQBLRUW+jfQBLRUW+jfQBLRUW+jfQBLRUW+jfQBLRUW+jfQBLRUW+jfQBLRUW+jfQBLRUW+jfQBLRUW+jfQBLRUW+jfQBLRUW+jfQBLRUW+jfQBLRUW+jfQBLRUW+jfQBLWX4r1C40vw5f6haQ+dPBCWjQKWyfoOT9Kv76N9JrQaZ4noXgXUPF3iqbUNavpbjR43EjTGNonu3IB27W5XHQ9hjAr221hhtbeK2t40ihiUJGijAVR0ApN9G+n0siUtbnDaZZasPDF7pkS69FemKYKkwVIBmUnEbAZBKng571LDpT/AG65l0vRLnT7R5bDbGyCPOycmQ7c8AKefXrzXab6N9dbxcrt231/L/IyVFJWuYPgTTY9JtL21/swWc322d2cRBVmVpXZCCPvAKQPbpXR1Fvo31z1JupJye7NIRUVZEtZPiHRl1IRXVtcGz1O2JNrdquSmeqsP4kPda0d9G+s7FFDw9o8elRSySTNd39yQ93duPmlb+ijoFHAFalRb6N9MCWqsn+uk+o/kKl31Xdv30n1H8hSAIEn+zxYVCNi87/b6Upjuf7sf/ff/wBarFr/AMe0X+4v8qkp3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VBHc/wB2P/vv/wCtURV1lffgHI6HPYVoVTm/18n1H8hQFixa/wDHtF/uL/KsD4m3t3pvw/1u/sLh7e6gtGeKVPvI3qK3rU/6NF/uL/KqHirSYvEHhy/0Wad7eO8hMTSIASoPcA1pQlGNWLltdXIqJuDS3sctv1jwzqnh121/UNXstXuFtJ4b4ozRu0ZZXjZVBGCpBBz1pniD4lWul6zf2iQWUsGmyrDc+ZfLHcOxwT5UWPnABHcZ5xWtpXhOSLU7PUda1681qawBFmksUcUcJIwW2oPmbHGT0zRdeEiNbu9S0vWZtOF7Ist3CLWKZXcADcpcEoSAAcV3qphnP95Z6b6pXv5K+3l/mcyhVUfd0/Hp6238xuveKNUtteuNJ0fRYb9oNOXUGkluvJXYWYFfunn5eP6VW0Dxte6jf6H9p0NbTT9cjdrKb7UHkDKu7DoBgAjoQTW3NocMmv3ur/aXD3WnCwMYUYVQzHcD6/N09qpWHhK2tIfDMa30z/8ACPoyxEoP32U2fN6evFZxnhuSzjrbz7P5b2NJRq8109Pl5f8ABKGpeN723bU7+10NbjRNKuDb3l0bnbKWGN7JHt+YLnuRnBp3jLxtLol7Na2lnZSmHT/t2+7u/IEy5ICRfKdzcdPcU/UvA8N3cX0cetXttpWozi4vtPREKSvxuw5G5A20ZA/rWP40s9Ym8XyXUEWq28VvZpFYyWOnRXayHJLBvMyIyDgZwOO9bUY4WcopJba7+W/ne+2liJurFSf3bd/8u/U3NU8U6raf2Da2+hx3WoaxDI6w/aTGkTKgbDMy5xg8nGeOhp/jDxNe6BZW8zW+j+a0BkmiudSEJ3ADKx/KS/cA8dql07Sb6+fw7rOuTiPVdOt5BPFEo2O8iBWyR0xjtxmo9e8JJqevSatDq1zZPcWf2O5RIkffFkn5SwJQ8nkVinh1OKklpe++ru7L0tbW3qUvaOLd+3byv89xmo+LrhbHw5caXpP2uTXiRDHJP5fl/ui/zHB445rH8TeJLzUPhv4s823fTNV0oNBcJBOW2thWVkcAEgqR2BqfxB4avFHgvS9LubyOPTJnVr2JFLQgQMFZgcjBOBjvnFaC+C7dvC+saPcapcz3GsO0l5fOih3c4AIUfKAAAAK1i8LT5Zed+t/i69Lcvz2I/fS0fbX7v87fiTaB4h1SbxEmh6xo8djJLZfa7aSO687cgYKQ4wNrcjpke9ZumeKI7HwXFf22nTS3Fzqktla2r3RcyTGd1GZG5C8E+w4FdGdHiPia2137Q/mW9k9oIto2sGYNuz68VlHwZZnwwmif2hco0V619b3aACSGYyNICB0OCxGD1FZKeHdrq219/O/6foXy1Vez72+5frcbr3ibWNB8NR6jq2jWkV1JdLAVjvC9vErdJJJNmVX1+X0re8P3lxqGkQXlylorygt/otx58RHYq+BnI9qzzpGstows38VXD3Xml2u3soTvTGPLMeNuP1qfwlodv4d0cadbzPMDK8zyMoXc7tubCrwoz0A4FZVHR9m7W5r9L7fP/hy48/Mu1vL9DYopu4UbhXIbDqKbuFG4UAOopu4UbhQA6im7hRuFADqKbuFG4UAOopu4UbhQA6im7hRuFADqKbuFG4UAOopu4UbhQA6im7hRuFADqKbuFG4UAOopu4UbhQA6im7hRuFADqKbuFG4UAOopu4UbhQA6im7hRuFADqKbuFG4UAOopu4UbhQA6im7hRuFADqKbuFG4UAOopu4UbhQA6im7hRuFADqKbuFG4UAOopu4UbhQA6im7hRuFADqKbuFG4UAOopu4UbhQA6im7hRuFADqKbuFG4UAOopu4UbhQA6im7hRuFADqKbuFG4UAOopu4UbhQA6im7hRuFADqKbuFG4UAOopu4UbhQA6im7hRuFADqyNd1htGuIJry3xpb/LNdhv+Pd88Fx/cP8Ae7HrxWruFJII5EaORVdGGGVhkEehFAzM0DV5NYae5gtSmmghba4Y4a4PO5gvZOmD3+la1MXaqhVAVQMADgAUu4UCHVUl/wBfJ9R/IVa3VVkP76T6j+QoALdv9Gi/3F/lTjJRb28LW8RMYyUXufSn/Zbf/nkPzNM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GCSoWbM0n1H8hVn7Lb/wDPIfmaryKqTOqKFGR/IUAWrX/j2i/3F/lUlR2v/HtF/uL/ACrD+IeqzaP4Qvrm0UveyqLe0UdWmkO1f1OfwqqcHUmoR3YnJRTb2Rc8P6/pOvpdPpN2LhbWdreY7Su1x1HI5HuODWpzivLfA9vq/hXxhp1hqmjxabZ6lYLZqY7wTiS4gGQ7EKNrMpb1ye9T/D5tAbxHKdbMn/CZfbbgET+bvEe47do+7s2Yx/jXfWwUYuTg7xSurWf5dE1q+mhy08Q2lzKzv6f1+p6XzijBxXmnw/bQG8RyHXDJ/wAJn9tucifzd4j3Ns2j7mzy8Y7fjWFMYfNuC7Xn/Ce/21+5GZN/k+aMY/h8ny/w60LL7zcLvp079d/h/vfgOWJtHmt+P9a+R7Rg+lFeZ+LNIs9W8Y+KTfxyzJbaHFLCgkZUWQCTD4BGWGOPTNVfC1mun654Dv7drj7Xq1hN/aM0kru1wRDvBfJ6gjipWCi4c3Nra+391y7+Q54hxla2n/BS/U9WwfSivF9a0qCTQ9f1rddLqMPikw286TurQo0yKwTBwMhjmuo0OwOjeMfFelaBG0EX9mwT28JdmQTkSDcNxPJIGfWiWCioOSlr6f4et/7xSrNz5bf1dr9D0Cs7xNrFr4f0K51i9jme3tlDOIlBY5IHAJA7+teY+DDp/wDa/hf+w2vTrpL/APCRCQy7tvlnf527jO/G39KyfG66XJpvjAax9qbxP9tb7Kv7wn7LuXy9oHy+Xtzn3963p5avbqEm7adNd7d9ut+3Qwni37JzS1/4F/v8j3VfmUEA8iobi6treWCKeeOOS4k8uFWODI2CcD1OAT+FeY/Fa7tbrVH0i6sbRZotNMtrPcidnmds/JAsZA3ggck8cdqj8VQ6ddaL8PtW8SR+daKVW+nmDMAGgON+PVsc+tY08BzKEpN+9fp5Nq2ut7Gs8RZtJbf8D/M9QFyx1FrP7JchViEn2goPKJJxtBznd3xjpVjBrj7YsfiZefZD8v8AYEXkZztz5jbf6VxXhc232rw79ha8/wCExN9/xOw5k3+VlvN83Py7MY2/hilDBc6vfoune++ui01YTxHK9v60/HXRHsuD6GivJfEmj2l83xF1G6Wd7ixKyWTCV1EEgt1begBxuyBz7VL8SvsTRaNqN/fWdzPHpwb+yr7zQl0WAJZGTpLkYHXrTjgVJxSlv5eSffzt0B4hpN22v17Ox6rRVXSZPO0q0m+zSWu+BG8iT70WVHyn3HT8KtV58lZ2OiLukwooopDCiiigAooooAKKKKACiiigAooooAKKKKACiiigAooooAKKKKACiiigAooooAKKKKACiiigAooooAKKKKACiiigAooooAKKKKACiiigAooooAKKKKACiiigAooooAKKKKACiiigAooooAKKKKACiiigAooooAKKKKACiiigAooooAKKKKACiiigAoorG8Q2GoarLFp6Ti10t1JvJI3ImlHaJf7oPduuOB60AbNFZHh2z1LTfOsLm4F3YxY+xzu2ZgvP7t/Xbxhu4PPIrXoAKqS/6+T6j+Qq3VWT/XSfUfyFAE1r/wAe0X+4v8qkp9nayNaQsCuDGvf2qX7HL6p+dFxl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qsn+uk+o/kK0vscvqn51n3KGO5kVsZyOn0FAGxYf8AHjb/APXJf5VNUNh/x42//XJf5VNUMYUUUUAFFFFABRRRQAUUUUAFFFFABRRRQAUUUUAFFFFABRRRQAUUUUAFFFFABRRRQAUUUUAFFFFABRRRQAUUUUAFFFFABRRRQAUUUUAFFFFABRRRQAUUUUAFFFFABRRRQAUUUUAFFFFABRRRQAUUUUAFFFFABRRRQAUUUUAFFFFABRRRQAUUUUAFFFFABRRRQAUUUUAFFFFABRRRQAUUUUAFFFFABRRRQAUUUUAFFFFABRRRQAUUUUAFYmpf8f0v4fyFbdYmpf8AH9L+H8hTQmath/x42/8A1yX+VTVDYf8AHjb/APXJf5VNSYznL3xnpFp48s/Bsq3Jv7uAzLIqAwp94qjNnIdgjkDHIU1rrqultqTaYupWZvkXc1sJ181V9SmcgfhXj2r+DfHV82s+M4bpodQ/tlNQstGa2jLyR2x8uJPO3fLvjDHHT94fU1eg8PajH411Q2PhzUjo2pLeSaml7Hbhg0keM2syt5gLngq3A9RjFVZW87f1/l8hX1/r+v8Ahz0S78SWLWJudIutP1TZdRW8ojv41WMu4U5bOMgHO3qcYHJqxdeIdBtjerNrFgr2MZluk+0KXhQdSy5yB9a8j0/wz4nbwvPpMOiXAsLfVdKewa7t7eG9aKKdGk83yjtdUVeGOGPPB6m3YeFdZXVfEel6VolxDo+oWWoB21WGDfHcTHKiGVCXeNmJYh/u8c9qJRVnbz/Jf8EUXeSv5fi2elWfivw1d6Hba3FrunDTrkDyrh7lFQkjO3JPDc8jqKuX2saTYLuvtUsbVcK2ZrhUGGOFPJ7np615PJY+KJvCHhjRYfBslpaxWD216GtLWaeO5WNUUgOxQRv8+X5PTgU3wn4BvnOmJ4k8PxXP2XwWmnH7QElC3IkbKDJPOMc+nenOKV7f1o/8vxFGTdr/ANar/P8AA9c1DVdL09YW1DUrO0E7bYjPOqeYfRcnk/SnLqWnNqR01b+1N8qbzbCZfNC+u3Oce+K8g8N+Hta0m78NX3iDwdceIEHhuz0/Z+5lfT7iM5kLCRgAGyvzKT9z6UeGvBOq2vjwya1b67JJHr0+pW97bLa/ZnR9xXfIR533SEKc9BjinyK9r9/z/pju7X9Pyv8A8A9guNQsLczi4vraE28QmmDyqvlpz8zZPC8Hk8cGqesa1FZxw/ZTaXU0kkIMTXiRERyOF8wFuo64H8RGBzXC/FPwnqmteMtKaxsftGmatbjTddbKgJbJKswLAnJBAkTjP+s9K5nTvBfiyTRrmTUtKka+g1nS7O2+dCXsbOZSJs54ByzY68dKUIp2u+v62/r59gm2r27fp/w/4dz0TXPiL4fstJ1K8066t9Un028itLm2inAdGeVIyT14BfrjBwRXUWGoWGoQvNp97bXkaOUZoJVkAYdVJB4PtXj2t+E9Wn8P+NPDyeFpXe/1yO9huEEQjubd7iFmUHduyoVyQQOnGa7bwj4ebRfiN4mubPS4rDSby1svJ8lFSOSVBIHIVehAKAnHpSSXKu//AAF/wRXfM+3/AAX/AMAZpnxDa+8Wt4a/4QvxPb3capJNJNHbeXFE7MqyMRMTtJVugJ46V1ltqmm3NxcW9tqFpNNanFxHHMrNCf8AaAOV/GuXi0fVD8UPEGprE8FrdaHbW1vdZGPNV5iQBnORuU/jXnfgf4f3Vtpxs/EGk+JXu7TRrqxuFhNokF2JBhgkiYdyxG5S/Qnk5osmvl/n/XzLej/ry/z/AAPWdR8ZeFbDTF1O48QaaLM3KWvnJcqyea7BQpIPB559BkngVPZa7b3F5erJJZx2kJh8i5F7G4n8xcj5Qcr6DP3uoryX/hGvE8vg2a3fw5Jd2una1YXdjDPa20F9dQRMvmrIqHy2YAYUkgsM5q54o8J6xrFx4iZfD8otNR1TRJo4JNgzDEU80EBsfKAQR7cZqlFXtfqvudv839xHM9/L/P8A4H3nqya1o8mmyammrWDWMZIe5FwhiUjg5fOB+dSaVqmmatA1xpeo2l/CrbWktplkUN1wSpIzyK8W8baHeaP4h1GPR9FRGvddsLrRrOKOPybmSK3bzyY9yqQACTlk5AIPFdz8ETaxeFr3T4rW6tLu01O4XUIZ4402XDsJWCiNmXZiQYwxwOCcg0lFNN/10/zsPm1X9d/8ju6KKKgoKKKKACiiigAooooAKKKKACiiigAooooAKKKKACiiigAooooAKKKKACiiigAooooAKKKKACiiigAooooAKKKKACiiigAooooAKKKKACiiigAooooAKKKKACiiigAooooAKKKKACiiigAooooAKKKKACiiigAooooAKKKKACiiigAooooAKKKKACiiigAooooAKxNS/wCP6X8P5CtusTUv+P6X8P5CmhM1bD/jxt/+uS/yrMvPEENtdSW7W8jFGwSCOa07D/jxt/8Arkv8q4zXP+Qvc/75r4fjvO8ZlGEp1cJKzcrPRPSzfU78voQrTamuhtf8JNB/z6yf99Cj/hJoP+fWT/voV53HroOv3FmSrQKrLGAhBMiDc3zdCCCQMdChpF1668hmbS9shhjnRRMWHluTy5C5XGOQA3UV+a/678Rf8/F0+zHr8j0vqeF7fmei/wDCTQf8+sn/AH0KP+Emg/59ZP8AvoV523iKOOSKOW3XLum9o5dyLGwH7zJA+UMdvQdCaZbeJVnv4bUWMih9gcksWQuuRwFxgDGSSMZ6Gn/rvxHa/Ov/AAGP+QvqmE7fmej/APCTQf8APrJ/30KP+Emg/wCfWT/voV53Frl1JbWVy2nRQxXYDK0tyQFU4xkhCAxycDpx17U3xPqV3YzotvI0a+Q0hxbeaCwYABjn5V560o8ccQuaj7Ra/wB2PT0TG8HhbN2/M9G/4SaD/n1k/wC+hR/wk0H/AD6yf99CvOH8SpDezW89o4W3BEzIWJV1j3tgbcbe2d2c9sc1ZbU9QUQR/wBmw/aplaRY/tR2iNQMkts65YDAB+tD444iVr1Fr/diCweFfT8zvv8AhJoP+fWT/voUf8JNB/z6yf8AfQrz1deZ4Z7mOxY28SJhmlAZ3cKVUDHq2CSePftVm8QXVlNNFd2qG4M5SOISkoqiNWJ3hMnkjqvU+nNOPG3EUtFUX/gMRfVMLpp+Z6Z/wk0H/PrJ/wB9Cj/hJoP+fWT/AL6Fec3OtXMyI1laskIltllkkba6mQqduwj+62CcggnpW1avNJAjzw+RIfvR7w238R1rOfHnEEEnKqv/AAGP+RUcFhpOyX5ne6RqSaikjJGybCByetXq5/wX/qLj/eH8q6Cv2XhfH18wyqjia7vOSd+nVo8bF04060ox2CiiivfOcz9d0XStctFtdWsYbuJHEiCQcow6Mp6g8nkVJo+l6fo9itjpdnDaWykkRxLgZPUn1J9TVyii4BRRRQAUUUUAZWp61FY3Rt3gdyADkEd6q/8ACTQf8+sn/fQrO8V/8hdv9xa8m+Lfjy98H6podjaSaFbrqQnL3OrSypEnlhcKPLBOTu9O1fiuY8WZ7/a9bBYSaspSSXKtld9uyPcp4TD+wVSa6HtX/CTQf8+sn/fQo/4SaD/n1k/76FeaeE/ENxrGv+IdMmggRdJmto0kiYnzfNt0lJ59CxA9sVj+CvHk+v8AjPUtInsIbfT8Svo90rkm8SCXypyQeBh8Yx1U5rzv9ceJbTfOvdSb92OzV10101t2T7F/VMLZO27t1PY/+Emg/wCfWT/voUv/AAk1vj/j2l/MVy30IBrA0TXrnUtSGnG0jjuLVXGpjccQuDhFX13j5wT/AA49a5oceZ/OLkqist/dj/l8vWy6lywGGja6/M9gsbgXVpHcKpUOMgHtU1UdA/5A9t/uf1q9X7tlladfBUatR3lKMW/VpNng1YqM5JdwoooruMwooooAKKKKACiiigAooooAKKKKACiiigAooooAKKKKACiiigAooooAKKKKACiiigAooooAKKKKACiiigAooooAKKKKACiiigAooooAKKKKACiiigAooooAKKKKACiiigAooooAKKKKACiiigAooooAKKKKACiiigArE1L/AI/pfw/kK26xNS/4/pfw/kKaEzVsP+PG3/65L/KuY1bS9Qm1KeWO2ZkZyQcjmunsP+PG3/65L/Kpq8DiDh7D57RjRrycVF30t2t1TOnDYmVBuUUcAfDNwbdLc6cTEj71Xd0bJOevXJP50yXwpNKoVtPkXEaxgxzFCFXoMqwPevQqK+VXhlly/wCX1T74/wDyJ1f2nU/lR50/g/cjo2kKVkt/szjI+aLOdp59SakPhaf7UlyunyJKgCgpKVBA4GQGw2PcGvQaKf8AxDPL/wDn/U++P/yIf2nP+VHnknhOWSK3hbTpPKt1CxxiYhQBjAIDYYcDrmp5vDt5MzNLp+8tGYzkjlT1HWu8opf8Qyy7/n9U++P/AMiH9p1P5Uedx+EpI5vNTTpFbZsIEp2sMbfmXdhuOMkE1H/whn+jLb/2bL5aNuX/AEhsrxjAbdkDHbOK9Iop/wDENMB/z/qfev8A5EX9pT/lR5+fDE3kS2/9lr5UwCyJxggAKBjPoAPwqEeDSIfKGmyAb9+4Ttv3Yxnfu3Zxx16cV6NRQvDPL1tXqffH/wCRH/aU/wCVHncvhFpLhLiTTGaRNuCZTzt+6SM4Yj1OTVm28P3ttAkEFiyRoMKoYcfrXd0Un4ZZdJWdap98f/kQWZ1FtFGN4XtLi0inW4iMZZhjJHNbNFFfb5TltPK8HDCUm3GO199W30t3OGtVdWbm+oUUUV6JmFFFFABRRRQAUUUUAcr4ntZ31LzQqhGUAFnVc469TXBeM/Ak/iLVNM1S38QX2i3unLKkU1lJbkssm3cCJFYfwivRPGvS0/4H/wCy15n4v8aWnhvxL4e0a6s5pRrU7Qi4VwFtyCoUsOpBZ1Xjpmv594korD8Q14UIyc9XvH7UeaWji+jatrf1PosNK+GTk9P8n6kbfDe+j8T3+uWPjLWLE6iYmu7aGS1MUrRwiIMdyFgcKDwRzVTw18F/C/hvUNE1LRIPsWoaXkPdJOnmXqshVxNng7idx2gcin6R8RdLv/EnifSTZ3cMPh9VaW7CmQT5LK2xFBY7XVl4zkg06/8AiZ4UtbHTLxbi9uYtQvnsIxDYzNJHKgJdXj271Ix0Izz0rzHVxy/dKnPVJNJrVcuidoa+69nqkW1S1ba0v/wep2EGhWsGoT6hBY2EV5cALPcJ5YklA6BmHJx70WmitbX15eI6F7tkZwZkwNq7Rjn0rivD/wASdFvvE9/4cv5UstRh1WXT7aPa7LNsUMCX27VcgnCk5OOM13FeXiaaw8uWtTmrpbyWq6W93Y1hJVNYtaPt8u52ej3NtDpkEUtzArquGBlXjn61oQyxTLuhkSRc4yrAjNeRReIIpL9dOW1k+2/a3geHcMoijd5p/wBkqVP1YDrXpHhH/kFH/rof5Cv17hDiuvjsRTy+dJRjGGjvdtRsl955GMwkYRdRSu7mxRRRX6WeYFFFFABRRRQAUUUUAFFFFABRRRQAUUUUAFFFFABRRRQAUUUUAFFFFABRRRQAUUUUAFFFFABRRRQAUUUUAFFFFABRRRQAUUUUAFFFFABRRRQAUUUUAFFFFABRRRQAUUUUAFFFFABRRRQAUUUUAFFFFABRRRQAUUUUAFYmpf8AH9L+H8hW3WJqX/H9L+H8hTQmath/x42//XJf5VNUNh/x42//AFyX+VTUmMKKKKACiiigAooooAKKKKACiiigAooooAKKKKACiiigAooooAKKKKACiiigDnPGvS0/4H/7LXlXxE8DnxbeWtwNRFm1tZXMER8rcVlk8sxyjkfcaNWx39q91mhhmx50McmOm5QcVH9is/8An0g/79ivzfOeCsZjc2nmOHrqDdrXV7e6os9OhjoU6Kpyjf8A4e584N8K7yPTr2Cx8Stb3F1p1navOIGBkkhneaV32sCVlMjBlBHBPNSWnwxvtP0u1j0vXLK2vrTX21mBvsH7hS8ZjaLyw4OMM2Dn0zmvov7FZ/8APpB/37FH2Kz/AOfSD/v2K5HwPm7TTxcdXf4PK35D+uUP5H954G3w9ka4E39qxj/iqh4gI8g8jYF8r73Xj736V2ZsIDqg1HfdeeIvK2/apPK25znyt2zd/tbc+9ek/YrP/n0g/wC/Yo+xWf8Az6Qf9+xXHW8OMwrW58VHTT4WvyLhmFGDbUN/Pzb/ADbPLItJSPxVca7uTdNYxWm3Z8w2O7Z3e+8DH+zXoXhH/kFH/rof5CtH7FZ/8+kH/fsVLFHHEu2KNEXrhRgV7fDXBeIyjHrFVaykuXlsk12t+RlisdGtDlUbDqKKK/RDzQooooAKKKKACiiigAooooAKKKKACiiigAooooAKKKKACiiigAooooAKKKKACiiigAooooAKKKKACiiigAooooAKKKKACiiigAooooAKKKKACiiigAooooAKKKKACiiigAooooAKKKKACiiigAooooAKKKKACiiigArE1L/j+l/D+QrbrE1L/j+l/D+QpoTNWw/48bf/AK5L/KpqhsP+PG3/AOuS/wAqmpMYUUUUAFFFFABRRRQAUUUUAFFFFABRRRQAUUUUAFFFFABRRRQAUUUUAFFFFABRRRQAUUUUAFFFFABRRRQAUUUUAFFFFABRRRQAUUUUAFFFFABRRRQAUUUUAFFFFABRRRQAUUUUAFFFFABRRRQAUUUUAFFFFABRRRQAUUUUAFFFFABRRRQAUUUUAFFFFABRRRQAUUUUAFFFFABRRRQAUUUUAFFFFABRRRQAUUUUAFFFFABRRRQAUUUUAFYmpf8AH9L+H8hW3WLqX/H9L+H8hTQmXIZpIIEiMBbYoXcGHOKcb1/+fZ/++hRRQAn25v8An2f/AL6FH25v+fZ/++hRRRYLh9ub/n2f/voUfbm/59n/AO+hRRRYLh9ub/n2f/voUfbm/wCfZ/8AvoUUUWC4fbm/59n/AO+hR9ub/n2f/voUUUWC4fbm/wCfZ/8AvoUfbm/59n/76FFFFguH25v+fZ/++hR9ub/n2f8A76FFFFguH25v+fZ/++hR9ub/AJ9n/wC+hRRRYLh9ub/n2f8A76FH25v+fZ/++hRRRYLh9ub/AJ9n/wC+hR9ub/n2f/voUUUWC4fbm/59n/76FH25v+fZ/wDvoUUUWC4fbm/59n/76FH25v8An2f/AL6FFFFguH25v+fZ/wDvoUfbm/59n/76FFFFguH25v8An2f/AL6FH25v+fZ/++hRRRYLh9ub/n2f/voUfbm/59n/AO+hRRRYLh9ub/n2f/voUfbm/wCfZ/8AvoUUUWC4fbm/59n/AO+hR9ub/n2f/voUUUWC4fbm/wCfZ/8AvoUfbm/59n/76FFFFguH25v+fZ/++hR9ub/n2f8A76FFFFguH25v+fZ/++hR9ub/AJ9n/wC+hRRRYLh9ub/n2f8A76FH25v+fZ/++hRRRYLh9ub/AJ9n/wC+hR9ub/n2f/voUUUWC4fbm/59n/76FH25v+fZ/wDvoUUUWC4fbm/59n/76FH25v8An2f/AL6FFFFguH25v+fZ/wDvoUfbm/59n/76FFFFguH25v8An2f/AL6FH25v+fZ/++hRRRYLh9ub/n2f/voUfbm/59n/AO+hRRRYLh9ub/n2f/voUfbm/wCfZ/8AvoUUUWC4fbm/59n/AO+hR9ub/n2f/voUUUWC4fbm/wCfZ/8AvoUfbm/59n/76FFFFguH25v+fZ/++hR9ub/n2f8A76FFFFguH25v+fZ/++hR9ub/AJ9n/wC+hRRRYLh9ub/n2f8A76FH25v+fZ/++hRRRYLh9ub/AJ9n/wC+hR9ub/n2f/voUUUWC4fbm/59n/76FH25v+fZ/wDvoUUUWC4fbm/59n/76FH25v8An2f/AL6FFFFguH25v+fZ/wDvoUfbm/59n/76FFFFguH25v8An2f/AL6FH25v+fZ/++hRRRYLh9ub/n2f/voUfbm/59n/AO+hRRRYLh9ub/n2f/voUfbm/wCfZ/8AvoUUUWC4fbm/59n/AO+hR9ub/n2f/voUUUWC4fbm/wCfZ/8AvoUfbm/59n/76FFFFguH25v+fZ/++hR9ub/n2f8A76FFFFguH25v+fZ/++hR9ub/AJ9n/wC+hRRRYLh9ub/n2f8A76FH25v+fZ/++hRRRYLh9ub/AJ9n/wC+hR9ub/n2f/voUUUWC4fbm/59n/76FH25v+fZ/wDvoUUUWC4v21/+fZ/++hVaSJp5XlYbCx6dccUUUAf/2Q=="/>
          <p:cNvSpPr>
            <a:spLocks noChangeAspect="1" noChangeArrowheads="1"/>
          </p:cNvSpPr>
          <p:nvPr/>
        </p:nvSpPr>
        <p:spPr bwMode="auto">
          <a:xfrm>
            <a:off x="-169661" y="-52684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Light" panose="020F0302020204030204" pitchFamily="34" charset="0"/>
            </a:endParaRPr>
          </a:p>
        </p:txBody>
      </p:sp>
      <p:sp>
        <p:nvSpPr>
          <p:cNvPr id="5" name="AutoShape 4" descr="data:image/jpg;base64,%20/9j/4AAQSkZJRgABAQEAYABgAAD/2wBDAAUDBAQEAwUEBAQFBQUGBwwIBwcHBw8LCwkMEQ8SEhEPERETFhwXExQaFRERGCEYGh0dHx8fExciJCIeJBweHx7/2wBDAQUFBQcGBw4ICA4eFBEUHh4eHh4eHh4eHh4eHh4eHh4eHh4eHh4eHh4eHh4eHh4eHh4eHh4eHh4eHh4eHh4eHh7/wAARCADXAv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hjjkhjd40ZmUEkqCScU/wCzwf8APGL/AL4FFr/x7Rf7i/yqtrmqWei6VPqeoSGO3gUFiqlicnAAA6kkgAe9apOTstyb2V2Wfs8H/PGL/vgUfZ4P+eMX/fArN0HXF1WKeSTStV0sQ4JGoW4i3AjqDkgjjn0q79vsP3n+nWn7tQ0n75fkU9CeeB71UqcovlaJUk1dEv2eD/njF/3wKPs8H/PGL/vgVW1C/wDs9lFdWscd2skiIMXCIpVjjcGY4OOuByegpra1pS62dFa/gGoCMSeQXAbaTgfjx060lTk1dIbkluW/s8H/ADxi/wC+BR9ng/54xf8AfArJ0nxFZ31/qVnIY7WSyvTZqJZlBmYIrZUf8CAxW1ROEoO0kCknsR/Z4P8AnjF/3wKPs8H/ADxi/wC+BWd4l16z0G2gluo7m4luZhBb29tH5ks0hBO1Rx2BPJHSpNK1aK+00X01rdaYpcoY79BC6nOORnHPbnmn7KfLz20Fzx5uW+pd+zwf88Yv++BR9ng/54xf98ClEsRmMIlQyhdxj3DcB6464qOC8s7iR47e7t5pE++scqsV+oB4qLMq6H/Z4P8AnjF/3wKPs8H/ADxi/wC+BTIby0mmeGG7t5ZU++iSqzL9QDkUNe2SyrE15bLIzFFQyqGLDqAM8n2p8r7BdD/s8H/PGL/vgUfZ4P8AnjF/3wKkoqQI/s8H/PGL/vgUfZ4P+eMX/fAqSigCP7PB/wA8Yv8AvgUfZ4P+eMX/AHwKkooAj+zwf88Yv++BR9ng/wCeMX/fAp+5d4Tcu4jIXPOPXFLQBH9ng/54xf8AfAo+zwf88Yv++BTyQASSAB1JoUhlDKQwIyCOQRQAz7PB/wA8Yv8AvgUfZ4P+eMX/AHwKko5oAj+zwf8APGL/AL4FH2eD/njF/wB8CpMGjtQBH9ng/wCeMX/fAo+zwf8APGL/AL4FSYOehooAj+zwf88Yv++BR9ng/wCeMX/fAqSigCP7PB/zxi/74FH2eD/njF/3wKk5xRQBH9ng/wCeMX/fAo+zwf8APGL/AL4FSUUAR/Z4P+eMX/fAo+zwf88Yv++BUlFAEf2eD/njF/3wKPs8H/PGL/vgVJRQBH9ng/54xf8AfAo+zwf88Yv++BUlFAEf2eD/AJ4xf98Cj7PB/wA8Yv8AvgVJRQBH9ng/54xf98Cj7PB/zxi/74FSUUAR/Z4P+eMX/fAo+zwf88Yv++BUlFAEf2eD/njF/wB8Cj7PB/zxi/74FSUUAR/Z4P8AnjF/3wKPs8H/ADxi/wC+BUlFAEf2eD/njF/3wKPs8H/PGL/vgVJRQBH9ng/54xf98Cj7PB/zxi/74FSUUAR/Z4P+eMX/AHwKPs8H/PGL/vgVJRQBH9ng/wCeMX/fAo+zwf8APGL/AL4FSUUAR/Z4P+eMX/fAo+zwf88Yv++BUlFAEf2eD/njF/3wKPs8H/PGL/vgVJRQBH9ng/54xf8AfAo+zwf88Yv++BUlFAEf2eD/AJ4xf98Cj7PB/wA8Yv8AvgVJRQBH9ng/54xf98Cj7PB/zxi/74FSUUAR/Z4P+eMX/fAo+zwf88Yv++BUlFAEf2eD/njF/wB8Cj7PB/zxi/74FSUUAR/Z4P8AnjF/3wKPs8H/ADxi/wC+BUlFAEf2eD/njF/3wKPs8H/PGL/vgVJRQBH9ng/54xf98Cj7PB/zxi/74FSUUAR/Z4P+eMX/AHwKPs8H/PGL/vgVJRQBH9ng/wCeMX/fAo+zwf8APGL/AL4FSUUAR/Z4P+eMX/fAo+zwf88Yv++BXOeO/F1l4ctvJ86L+0JkPkrJ9yMnhWkI6Lnj/wDUaZ8Mte1jXtDkl1zTTZ3cExiZwuEm/wBpR6fp6ULW4PQ6b7PB/wA8Yv8AvgUfZ4P+eMX/AHwKoaTrljqkpSzS8ZRuxK9pIkbbTg4dlCnkHoamk1K2jv5bOTzFkjWJidmQfMYqo456qc+lW6c07NaiUotXTLP2eD/njF/3wKPs8H/PGL/vgUsM0UyF4ZFkUMyEqcjcpIYfgQR+FPqRkf2eD/njF/3wKPs8H/PGL/vgVJTPMj87yfMTzdu7ZuG7HTOPSkAn2eD/AJ4xf98Cj7PB/wA8Yv8AvgUokjMphEiGQKGKbhuAPQ49KfQBH9ng/wCeMX/fApqSNGzonyqG4A6DgVNVWT/XSfUfyFAE1r/x7Rf7i/yrM8YLp0nhy8i1ayub2ydQs0VvE0khBI5ULzkHB45GKv2zf6NF/uL/ACp++rhLlkpdhNXVjz/w7Lq1xonia0R9YvNHWxZdOl1O3KXLOY3Dx4IDOB8uCRkk96z9H8JacuqeA1k8Px+UdLk/tDfbcNJ5cZAmyOTuLYDd/pXqHmH3o8yuz69JOTirX/ya+/W/qYfV00k3t/mn+h5db6beRfDlLBNPuE8nxKGigELZSEXeQQuOFA5z0xW5c2trZ/GJ7+70iSRLyxiS1ukszIqzK7biXAOw4I5OOK7XzPrR5lDx0m3db3/G3+QfV10fb8G3+p5XrnhuK60n4gX0uimfUGvy1lK1uWkwI4yDEcZ655WvSINUtRqdvoztIb5rMXJXYSAgIXLN0BJ7d+aueZTAsQnacRIJWUK0gUbio6Anrjk8VnVxLqxUZLbb7kv0KjS5W3Hr/nf9TA+IiaRJplsur2+rOqzh4LjTIZHmtpADhwUBI6kdMVy+px+I9V+Fl19tt729mg1BJbbzbcJcz20cqsGaMfx4B4wCcdK9KEn1o8ynRxTpRikrtO//AA3bzCpRU29d1Y4bRrj+1/iJrGrLp2pwafLoccCSzWrwtIRI5YKCAc8/WqPwzhk0vUbqy0vS2urCGxJhvbjSzZ3O8N8sEjEDzc8ndjtzXo/mH3oMh96p4v3ZRUdGkt+39eQlR1Um9b3/AC/yPJ/B8V9deNPD+qNpDWMn+ki+SHSDapAzLnYznmTkdTxn607VvDcc/h/xrfPorS6mdZaSzlNuTLtBiIaM4zj73K9ea9W8w+9HmfWtHmMudSirWt+Dv/wCPqq5bN3/AOGsPjJ8tc9dozn1xUV/MYLG4nVWdo4mYKoySQOgA607fRvrzWrnUtDlpb24t9HsYLOS+VY7VizQ2zGSScAYT5l4GST7461FfS6hNb3dtNd6jICkStLFGVWPLKrgrsyT945UkYPauu8w+9HmH3p9QMjXL65094Vt1uZkFrKVCRFzLIAoQEgcHknt0rNjv9Xa7kENxdXEtvKUMXkgRsiRfOxbHJMnQA9e1dSJKjt0it4/LhjEabi2B6k5J/OlZgcpHNfNc/bDcX5UrDBJctbHdGGy8nlrtzjIVeQcUzztYwb3zr/7UtpmFJY8AB5SCWCqfmVAhI657dq7LzD70eYfeiwHI31xqjWJtWuryUywEwmGAnzGdyu12KD5VXGchSc5q34vtXaG1s7WFLkiFoooHD4VjhVkBVSMqM9SMdQa6PzD70eZRYDm7sLNZyXd8m9nXyrWOe3klUondlXu5559B6VQlt5IY4oZre8a4gS2NtlGYwoMPIQwGN2dy46nCjpXZ+YfejzKAOXv4Y5wlnfQv9vvCJpJzE7JbAnChCARuAAA6Y5JPPLEYQ35vri3vGmga4+2OsTlmQkpFGuPvDGDx0xniur8w+9HmH3osM457eAQhmtHa0uRLItpDC/lrNtVUXGB7nJAGcntWprDR2+jWWmXsBu53iVSzxPJGrBcF32g5xngdz+dbvmH3o8z60WEjmNV/tKLQ5bXT11C8gVDE7nakgKqFCqDhiGPJbnjOPaW0jtbnVbK3W3mt5rBUDSyRtvcqmNitjbt55OcE9M9a6LfR5h96fW4HO3ljdXmvXd6YI0itpIhHOd3mhYxvYRrjncTtzn14NZdrZ6lLaw6ZNHcLE17HcTPtPzM+HK5/uqQ2ffaK7bfR5lJICWiot9G+mBLRUW+jfQBLRUW+jfQBLRUW+jfQBLRUW+jfQBLRUW+jfQBLRUW+jfQBLRUW+jfQBLRUW+jfQBLRUW+jfQBLRUW+jfQBLRUW+jfQBLRUW+jfQBLRUW+jfQBLRUW+jfQBLRUW+jfQBLRUW+jfQBLRUW+jfQBLRUW+jfQBLRUW+jfQBLRUW+jfQBLRUW+jfQBLRUW+jfQBLRUW+jfQBLWX4r1C40vw5f6haQ+dPBCWjQKWyfoOT9Kv76N9JrQaZ4noXgXUPF3iqbUNavpbjR43EjTGNonu3IB27W5XHQ9hjAr221hhtbeK2t40ihiUJGijAVR0ApN9G+n0siUtbnDaZZasPDF7pkS69FemKYKkwVIBmUnEbAZBKng571LDpT/AG65l0vRLnT7R5bDbGyCPOycmQ7c8AKefXrzXab6N9dbxcrt231/L/IyVFJWuYPgTTY9JtL21/swWc322d2cRBVmVpXZCCPvAKQPbpXR1Fvo31z1JupJye7NIRUVZEtZPiHRl1IRXVtcGz1O2JNrdquSmeqsP4kPda0d9G+s7FFDw9o8elRSySTNd39yQ93duPmlb+ijoFHAFalRb6N9MCWqsn+uk+o/kKl31Xdv30n1H8hSAIEn+zxYVCNi87/b6Upjuf7sf/ff/wBarFr/AMe0X+4v8qkp3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VBHc/wB2P/vv/wCtURV1lffgHI6HPYVoVTm/18n1H8hQFixa/wDHtF/uL/KsD4m3t3pvw/1u/sLh7e6gtGeKVPvI3qK3rU/6NF/uL/KqHirSYvEHhy/0Wad7eO8hMTSIASoPcA1pQlGNWLltdXIqJuDS3sctv1jwzqnh121/UNXstXuFtJ4b4ozRu0ZZXjZVBGCpBBz1pniD4lWul6zf2iQWUsGmyrDc+ZfLHcOxwT5UWPnABHcZ5xWtpXhOSLU7PUda1681qawBFmksUcUcJIwW2oPmbHGT0zRdeEiNbu9S0vWZtOF7Ist3CLWKZXcADcpcEoSAAcV3qphnP95Z6b6pXv5K+3l/mcyhVUfd0/Hp6238xuveKNUtteuNJ0fRYb9oNOXUGkluvJXYWYFfunn5eP6VW0Dxte6jf6H9p0NbTT9cjdrKb7UHkDKu7DoBgAjoQTW3NocMmv3ur/aXD3WnCwMYUYVQzHcD6/N09qpWHhK2tIfDMa30z/8ACPoyxEoP32U2fN6evFZxnhuSzjrbz7P5b2NJRq8109Pl5f8ABKGpeN723bU7+10NbjRNKuDb3l0bnbKWGN7JHt+YLnuRnBp3jLxtLol7Na2lnZSmHT/t2+7u/IEy5ICRfKdzcdPcU/UvA8N3cX0cetXttpWozi4vtPREKSvxuw5G5A20ZA/rWP40s9Ym8XyXUEWq28VvZpFYyWOnRXayHJLBvMyIyDgZwOO9bUY4WcopJba7+W/ne+2liJurFSf3bd/8u/U3NU8U6raf2Da2+hx3WoaxDI6w/aTGkTKgbDMy5xg8nGeOhp/jDxNe6BZW8zW+j+a0BkmiudSEJ3ADKx/KS/cA8dql07Sb6+fw7rOuTiPVdOt5BPFEo2O8iBWyR0xjtxmo9e8JJqevSatDq1zZPcWf2O5RIkffFkn5SwJQ8nkVinh1OKklpe++ru7L0tbW3qUvaOLd+3byv89xmo+LrhbHw5caXpP2uTXiRDHJP5fl/ui/zHB445rH8TeJLzUPhv4s823fTNV0oNBcJBOW2thWVkcAEgqR2BqfxB4avFHgvS9LubyOPTJnVr2JFLQgQMFZgcjBOBjvnFaC+C7dvC+saPcapcz3GsO0l5fOih3c4AIUfKAAAAK1i8LT5Zed+t/i69Lcvz2I/fS0fbX7v87fiTaB4h1SbxEmh6xo8djJLZfa7aSO687cgYKQ4wNrcjpke9ZumeKI7HwXFf22nTS3Fzqktla2r3RcyTGd1GZG5C8E+w4FdGdHiPia2137Q/mW9k9oIto2sGYNuz68VlHwZZnwwmif2hco0V619b3aACSGYyNICB0OCxGD1FZKeHdrq219/O/6foXy1Vez72+5frcbr3ibWNB8NR6jq2jWkV1JdLAVjvC9vErdJJJNmVX1+X0re8P3lxqGkQXlylorygt/otx58RHYq+BnI9qzzpGstows38VXD3Xml2u3soTvTGPLMeNuP1qfwlodv4d0cadbzPMDK8zyMoXc7tubCrwoz0A4FZVHR9m7W5r9L7fP/hy48/Mu1vL9DYopu4UbhXIbDqKbuFG4UAOopu4UbhQA6im7hRuFADqKbuFG4UAOopu4UbhQA6im7hRuFADqKbuFG4UAOopu4UbhQA6im7hRuFADqKbuFG4UAOopu4UbhQA6im7hRuFADqKbuFG4UAOopu4UbhQA6im7hRuFADqKbuFG4UAOopu4UbhQA6im7hRuFADqKbuFG4UAOopu4UbhQA6im7hRuFADqKbuFG4UAOopu4UbhQA6im7hRuFADqKbuFG4UAOopu4UbhQA6im7hRuFADqKbuFG4UAOopu4UbhQA6im7hRuFADqKbuFG4UAOopu4UbhQA6im7hRuFADqKbuFG4UAOopu4UbhQA6im7hRuFADqyNd1htGuIJry3xpb/LNdhv+Pd88Fx/cP8Ae7HrxWruFJII5EaORVdGGGVhkEehFAzM0DV5NYae5gtSmmghba4Y4a4PO5gvZOmD3+la1MXaqhVAVQMADgAUu4UCHVUl/wBfJ9R/IVa3VVkP76T6j+QoALdv9Gi/3F/lTjJRb28LW8RMYyUXufSn/Zbf/nkPzNM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GCSoWbM0n1H8hVn7Lb/wDPIfmaryKqTOqKFGR/IUAWrX/j2i/3F/lUlR2v/HtF/uL/ACrD+IeqzaP4Qvrm0UveyqLe0UdWmkO1f1OfwqqcHUmoR3YnJRTb2Rc8P6/pOvpdPpN2LhbWdreY7Su1x1HI5HuODWpzivLfA9vq/hXxhp1hqmjxabZ6lYLZqY7wTiS4gGQ7EKNrMpb1ye9T/D5tAbxHKdbMn/CZfbbgET+bvEe47do+7s2Yx/jXfWwUYuTg7xSurWf5dE1q+mhy08Q2lzKzv6f1+p6XzijBxXmnw/bQG8RyHXDJ/wAJn9tucifzd4j3Ns2j7mzy8Y7fjWFMYfNuC7Xn/Ce/21+5GZN/k+aMY/h8ny/w60LL7zcLvp079d/h/vfgOWJtHmt+P9a+R7Rg+lFeZ+LNIs9W8Y+KTfxyzJbaHFLCgkZUWQCTD4BGWGOPTNVfC1mun654Dv7drj7Xq1hN/aM0kru1wRDvBfJ6gjipWCi4c3Nra+391y7+Q54hxla2n/BS/U9WwfSivF9a0qCTQ9f1rddLqMPikw286TurQo0yKwTBwMhjmuo0OwOjeMfFelaBG0EX9mwT28JdmQTkSDcNxPJIGfWiWCioOSlr6f4et/7xSrNz5bf1dr9D0Cs7xNrFr4f0K51i9jme3tlDOIlBY5IHAJA7+teY+DDp/wDa/hf+w2vTrpL/APCRCQy7tvlnf527jO/G39KyfG66XJpvjAax9qbxP9tb7Kv7wn7LuXy9oHy+Xtzn3963p5avbqEm7adNd7d9ut+3Qwni37JzS1/4F/v8j3VfmUEA8iobi6treWCKeeOOS4k8uFWODI2CcD1OAT+FeY/Fa7tbrVH0i6sbRZotNMtrPcidnmds/JAsZA3ggck8cdqj8VQ6ddaL8PtW8SR+daKVW+nmDMAGgON+PVsc+tY08BzKEpN+9fp5Nq2ut7Gs8RZtJbf8D/M9QFyx1FrP7JchViEn2goPKJJxtBznd3xjpVjBrj7YsfiZefZD8v8AYEXkZztz5jbf6VxXhc232rw79ha8/wCExN9/xOw5k3+VlvN83Py7MY2/hilDBc6vfoune++ui01YTxHK9v60/HXRHsuD6GivJfEmj2l83xF1G6Wd7ixKyWTCV1EEgt1begBxuyBz7VL8SvsTRaNqN/fWdzPHpwb+yr7zQl0WAJZGTpLkYHXrTjgVJxSlv5eSffzt0B4hpN22v17Ox6rRVXSZPO0q0m+zSWu+BG8iT70WVHyn3HT8KtV58lZ2OiLukwooopDCiiigAooooAKKKKACiiigAooooAKKKKACiiigAooooAKKKKACiiigAooooAKKKKACiiigAooooAKKKKACiiigAooooAKKKKACiiigAooooAKKKKACiiigAooooAKKKKACiiigAooooAKKKKACiiigAooooAKKKKACiiigAooooAKKKKACiiigAoorG8Q2GoarLFp6Ti10t1JvJI3ImlHaJf7oPduuOB60AbNFZHh2z1LTfOsLm4F3YxY+xzu2ZgvP7t/Xbxhu4PPIrXoAKqS/6+T6j+Qq3VWT/XSfUfyFAE1r/wAe0X+4v8qkp9nayNaQsCuDGvf2qX7HL6p+dFxl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qsn+uk+o/kK0vscvqn51n3KGO5kVsZyOn0FAGxYf8AHjb/APXJf5VNUNh/x42//XJf5VNUMYUUUUAFFFFABRRRQAUUUUAFFFFABRRRQAUUUUAFFFFABRRRQAUUUUAFFFFABRRRQAUUUUAFFFFABRRRQAUUUUAFFFFABRRRQAUUUUAFFFFABRRRQAUUUUAFFFFABRRRQAUUUUAFFFFABRRRQAUUUUAFFFFABRRRQAUUUUAFFFFABRRRQAUUUUAFFFFABRRRQAUUUUAFFFFABRRRQAUUUUAFFFFABRRRQAUUUUAFFFFABRRRQAUUUUAFYmpf8f0v4fyFbdYmpf8AH9L+H8hTQmath/x42/8A1yX+VTVDYf8AHjb/APXJf5VNSYznL3xnpFp48s/Bsq3Jv7uAzLIqAwp94qjNnIdgjkDHIU1rrqultqTaYupWZvkXc1sJ181V9SmcgfhXj2r+DfHV82s+M4bpodQ/tlNQstGa2jLyR2x8uJPO3fLvjDHHT94fU1eg8PajH411Q2PhzUjo2pLeSaml7Hbhg0keM2syt5gLngq3A9RjFVZW87f1/l8hX1/r+v8Ahz0S78SWLWJudIutP1TZdRW8ojv41WMu4U5bOMgHO3qcYHJqxdeIdBtjerNrFgr2MZluk+0KXhQdSy5yB9a8j0/wz4nbwvPpMOiXAsLfVdKewa7t7eG9aKKdGk83yjtdUVeGOGPPB6m3YeFdZXVfEel6VolxDo+oWWoB21WGDfHcTHKiGVCXeNmJYh/u8c9qJRVnbz/Jf8EUXeSv5fi2elWfivw1d6Hba3FrunDTrkDyrh7lFQkjO3JPDc8jqKuX2saTYLuvtUsbVcK2ZrhUGGOFPJ7np615PJY+KJvCHhjRYfBslpaxWD216GtLWaeO5WNUUgOxQRv8+X5PTgU3wn4BvnOmJ4k8PxXP2XwWmnH7QElC3IkbKDJPOMc+nenOKV7f1o/8vxFGTdr/ANar/P8AA9c1DVdL09YW1DUrO0E7bYjPOqeYfRcnk/SnLqWnNqR01b+1N8qbzbCZfNC+u3Oce+K8g8N+Hta0m78NX3iDwdceIEHhuz0/Z+5lfT7iM5kLCRgAGyvzKT9z6UeGvBOq2vjwya1b67JJHr0+pW97bLa/ZnR9xXfIR533SEKc9BjinyK9r9/z/pju7X9Pyv8A8A9guNQsLczi4vraE28QmmDyqvlpz8zZPC8Hk8cGqesa1FZxw/ZTaXU0kkIMTXiRERyOF8wFuo64H8RGBzXC/FPwnqmteMtKaxsftGmatbjTddbKgJbJKswLAnJBAkTjP+s9K5nTvBfiyTRrmTUtKka+g1nS7O2+dCXsbOZSJs54ByzY68dKUIp2u+v62/r59gm2r27fp/w/4dz0TXPiL4fstJ1K8066t9Un028itLm2inAdGeVIyT14BfrjBwRXUWGoWGoQvNp97bXkaOUZoJVkAYdVJB4PtXj2t+E9Wn8P+NPDyeFpXe/1yO9huEEQjubd7iFmUHduyoVyQQOnGa7bwj4ebRfiN4mubPS4rDSby1svJ8lFSOSVBIHIVehAKAnHpSSXKu//AAF/wRXfM+3/AAX/AMAZpnxDa+8Wt4a/4QvxPb3capJNJNHbeXFE7MqyMRMTtJVugJ46V1ltqmm3NxcW9tqFpNNanFxHHMrNCf8AaAOV/GuXi0fVD8UPEGprE8FrdaHbW1vdZGPNV5iQBnORuU/jXnfgf4f3Vtpxs/EGk+JXu7TRrqxuFhNokF2JBhgkiYdyxG5S/Qnk5osmvl/n/XzLej/ry/z/AAPWdR8ZeFbDTF1O48QaaLM3KWvnJcqyea7BQpIPB559BkngVPZa7b3F5erJJZx2kJh8i5F7G4n8xcj5Qcr6DP3uoryX/hGvE8vg2a3fw5Jd2una1YXdjDPa20F9dQRMvmrIqHy2YAYUkgsM5q54o8J6xrFx4iZfD8otNR1TRJo4JNgzDEU80EBsfKAQR7cZqlFXtfqvudv839xHM9/L/P8A4H3nqya1o8mmyammrWDWMZIe5FwhiUjg5fOB+dSaVqmmatA1xpeo2l/CrbWktplkUN1wSpIzyK8W8baHeaP4h1GPR9FRGvddsLrRrOKOPybmSK3bzyY9yqQACTlk5AIPFdz8ETaxeFr3T4rW6tLu01O4XUIZ4402XDsJWCiNmXZiQYwxwOCcg0lFNN/10/zsPm1X9d/8ju6KKKgoKKKKACiiigAooooAKKKKACiiigAooooAKKKKACiiigAooooAKKKKACiiigAooooAKKKKACiiigAooooAKKKKACiiigAooooAKKKKACiiigAooooAKKKKACiiigAooooAKKKKACiiigAooooAKKKKACiiigAooooAKKKKACiiigAooooAKKKKACiiigAooooAKxNS/wCP6X8P5CtusTUv+P6X8P5CmhM1bD/jxt/+uS/yrMvPEENtdSW7W8jFGwSCOa07D/jxt/8Arkv8q4zXP+Qvc/75r4fjvO8ZlGEp1cJKzcrPRPSzfU78voQrTamuhtf8JNB/z6yf99Cj/hJoP+fWT/voV53HroOv3FmSrQKrLGAhBMiDc3zdCCCQMdChpF1668hmbS9shhjnRRMWHluTy5C5XGOQA3UV+a/678Rf8/F0+zHr8j0vqeF7fmei/wDCTQf8+sn/AH0KP+Emg/59ZP8AvoV523iKOOSKOW3XLum9o5dyLGwH7zJA+UMdvQdCaZbeJVnv4bUWMih9gcksWQuuRwFxgDGSSMZ6Gn/rvxHa/Ov/AAGP+QvqmE7fmej/APCTQf8APrJ/30KP+Emg/wCfWT/voV53Frl1JbWVy2nRQxXYDK0tyQFU4xkhCAxycDpx17U3xPqV3YzotvI0a+Q0hxbeaCwYABjn5V560o8ccQuaj7Ra/wB2PT0TG8HhbN2/M9G/4SaD/n1k/wC+hR/wk0H/AD6yf99CvOH8SpDezW89o4W3BEzIWJV1j3tgbcbe2d2c9sc1ZbU9QUQR/wBmw/aplaRY/tR2iNQMkts65YDAB+tD444iVr1Fr/diCweFfT8zvv8AhJoP+fWT/voUf8JNB/z6yf8AfQrz1deZ4Z7mOxY28SJhmlAZ3cKVUDHq2CSePftVm8QXVlNNFd2qG4M5SOISkoqiNWJ3hMnkjqvU+nNOPG3EUtFUX/gMRfVMLpp+Z6Z/wk0H/PrJ/wB9Cj/hJoP+fWT/AL6Fec3OtXMyI1laskIltllkkba6mQqduwj+62CcggnpW1avNJAjzw+RIfvR7w238R1rOfHnEEEnKqv/AAGP+RUcFhpOyX5ne6RqSaikjJGybCByetXq5/wX/qLj/eH8q6Cv2XhfH18wyqjia7vOSd+nVo8bF04060ox2CiiivfOcz9d0XStctFtdWsYbuJHEiCQcow6Mp6g8nkVJo+l6fo9itjpdnDaWykkRxLgZPUn1J9TVyii4BRRRQAUUUUAZWp61FY3Rt3gdyADkEd6q/8ACTQf8+sn/fQrO8V/8hdv9xa8m+Lfjy98H6podjaSaFbrqQnL3OrSypEnlhcKPLBOTu9O1fiuY8WZ7/a9bBYSaspSSXKtld9uyPcp4TD+wVSa6HtX/CTQf8+sn/fQo/4SaD/n1k/76FeaeE/ENxrGv+IdMmggRdJmto0kiYnzfNt0lJ59CxA9sVj+CvHk+v8AjPUtInsIbfT8Svo90rkm8SCXypyQeBh8Yx1U5rzv9ceJbTfOvdSb92OzV10101t2T7F/VMLZO27t1PY/+Emg/wCfWT/voUv/AAk1vj/j2l/MVy30IBrA0TXrnUtSGnG0jjuLVXGpjccQuDhFX13j5wT/AA49a5oceZ/OLkqist/dj/l8vWy6lywGGja6/M9gsbgXVpHcKpUOMgHtU1UdA/5A9t/uf1q9X7tlladfBUatR3lKMW/VpNng1YqM5JdwoooruMwooooAKKKKACiiigAooooAKKKKACiiigAooooAKKKKACiiigAooooAKKKKACiiigAooooAKKKKACiiigAooooAKKKKACiiigAooooAKKKKACiiigAooooAKKKKACiiigAooooAKKKKACiiigAooooAKKKKACiiigArE1L/AI/pfw/kK26xNS/4/pfw/kKaEzVsP+PG3/65L/KuY1bS9Qm1KeWO2ZkZyQcjmunsP+PG3/65L/Kpq8DiDh7D57RjRrycVF30t2t1TOnDYmVBuUUcAfDNwbdLc6cTEj71Xd0bJOevXJP50yXwpNKoVtPkXEaxgxzFCFXoMqwPevQqK+VXhlly/wCX1T74/wDyJ1f2nU/lR50/g/cjo2kKVkt/szjI+aLOdp59SakPhaf7UlyunyJKgCgpKVBA4GQGw2PcGvQaKf8AxDPL/wDn/U++P/yIf2nP+VHnknhOWSK3hbTpPKt1CxxiYhQBjAIDYYcDrmp5vDt5MzNLp+8tGYzkjlT1HWu8opf8Qyy7/n9U++P/AMiH9p1P5Uedx+EpI5vNTTpFbZsIEp2sMbfmXdhuOMkE1H/whn+jLb/2bL5aNuX/AEhsrxjAbdkDHbOK9Iop/wDENMB/z/qfev8A5EX9pT/lR5+fDE3kS2/9lr5UwCyJxggAKBjPoAPwqEeDSIfKGmyAb9+4Ttv3Yxnfu3Zxx16cV6NRQvDPL1tXqffH/wCRH/aU/wCVHncvhFpLhLiTTGaRNuCZTzt+6SM4Yj1OTVm28P3ttAkEFiyRoMKoYcfrXd0Un4ZZdJWdap98f/kQWZ1FtFGN4XtLi0inW4iMZZhjJHNbNFFfb5TltPK8HDCUm3GO199W30t3OGtVdWbm+oUUUV6JmFFFFABRRRQAUUUUAcr4ntZ31LzQqhGUAFnVc469TXBeM/Ak/iLVNM1S38QX2i3unLKkU1lJbkssm3cCJFYfwivRPGvS0/4H/wCy15n4v8aWnhvxL4e0a6s5pRrU7Qi4VwFtyCoUsOpBZ1Xjpmv594korD8Q14UIyc9XvH7UeaWji+jatrf1PosNK+GTk9P8n6kbfDe+j8T3+uWPjLWLE6iYmu7aGS1MUrRwiIMdyFgcKDwRzVTw18F/C/hvUNE1LRIPsWoaXkPdJOnmXqshVxNng7idx2gcin6R8RdLv/EnifSTZ3cMPh9VaW7CmQT5LK2xFBY7XVl4zkg06/8AiZ4UtbHTLxbi9uYtQvnsIxDYzNJHKgJdXj271Ix0Izz0rzHVxy/dKnPVJNJrVcuidoa+69nqkW1S1ba0v/wep2EGhWsGoT6hBY2EV5cALPcJ5YklA6BmHJx70WmitbX15eI6F7tkZwZkwNq7Rjn0rivD/wASdFvvE9/4cv5UstRh1WXT7aPa7LNsUMCX27VcgnCk5OOM13FeXiaaw8uWtTmrpbyWq6W93Y1hJVNYtaPt8u52ej3NtDpkEUtzArquGBlXjn61oQyxTLuhkSRc4yrAjNeRReIIpL9dOW1k+2/a3geHcMoijd5p/wBkqVP1YDrXpHhH/kFH/rof5Cv17hDiuvjsRTy+dJRjGGjvdtRsl955GMwkYRdRSu7mxRRRX6WeYFFFFABRRRQAUUUUAFFFFABRRRQAUUUUAFFFFABRRRQAUUUUAFFFFABRRRQAUUUUAFFFFABRRRQAUUUUAFFFFABRRRQAUUUUAFFFFABRRRQAUUUUAFFFFABRRRQAUUUUAFFFFABRRRQAUUUUAFFFFABRRRQAUUUUAFYmpf8AH9L+H8hW3WJqX/H9L+H8hTQmath/x42//XJf5VNUNh/x42//AFyX+VTUmMKKKKACiiigAooooAKKKKACiiigAooooAKKKKACiiigAooooAKKKKACiiigDnPGvS0/4H/7LXlXxE8DnxbeWtwNRFm1tZXMER8rcVlk8sxyjkfcaNWx39q91mhhmx50McmOm5QcVH9is/8An0g/79ivzfOeCsZjc2nmOHrqDdrXV7e6os9OhjoU6Kpyjf8A4e584N8K7yPTr2Cx8Stb3F1p1navOIGBkkhneaV32sCVlMjBlBHBPNSWnwxvtP0u1j0vXLK2vrTX21mBvsH7hS8ZjaLyw4OMM2Dn0zmvov7FZ/8APpB/37FH2Kz/AOfSD/v2K5HwPm7TTxcdXf4PK35D+uUP5H954G3w9ka4E39qxj/iqh4gI8g8jYF8r73Xj736V2ZsIDqg1HfdeeIvK2/apPK25znyt2zd/tbc+9ek/YrP/n0g/wC/Yo+xWf8Az6Qf9+xXHW8OMwrW58VHTT4WvyLhmFGDbUN/Pzb/ADbPLItJSPxVca7uTdNYxWm3Z8w2O7Z3e+8DH+zXoXhH/kFH/rof5CtH7FZ/8+kH/fsVLFHHEu2KNEXrhRgV7fDXBeIyjHrFVaykuXlsk12t+RlisdGtDlUbDqKKK/RDzQooooAKKKKACiiigAooooAKKKKACiiigAooooAKKKKACiiigAooooAKKKKACiiigAooooAKKKKACiiigAooooAKKKKACiiigAooooAKKKKACiiigAooooAKKKKACiiigAooooAKKKKACiiigAooooAKKKKACiiigArE1L/j+l/D+QrbrE1L/j+l/D+QpoTNWw/48bf/AK5L/KpqhsP+PG3/AOuS/wAqmpMYUUUUAFFFFABRRRQAUUUUAFFFFABRRRQAUUUUAFFFFABRRRQAUUUUAFFFFABRRRQAUUUUAFFFFABRRRQAUUUUAFFFFABRRRQAUUUUAFFFFABRRRQAUUUUAFFFFABRRRQAUUUUAFFFFABRRRQAUUUUAFFFFABRRRQAUUUUAFFFFABRRRQAUUUUAFFFFABRRRQAUUUUAFFFFABRRRQAUUUUAFFFFABRRRQAUUUUAFFFFABRRRQAUUUUAFYmpf8AH9L+H8hW3WLqX/H9L+H8hTQmXIZpIIEiMBbYoXcGHOKcb1/+fZ/++hRRQAn25v8An2f/AL6FH25v+fZ/++hRRRYLh9ub/n2f/voUfbm/59n/AO+hRRRYLh9ub/n2f/voUfbm/wCfZ/8AvoUUUWC4fbm/59n/AO+hR9ub/n2f/voUUUWC4fbm/wCfZ/8AvoUfbm/59n/76FFFFguH25v+fZ/++hR9ub/n2f8A76FFFFguH25v+fZ/++hR9ub/AJ9n/wC+hRRRYLh9ub/n2f8A76FH25v+fZ/++hRRRYLh9ub/AJ9n/wC+hR9ub/n2f/voUUUWC4fbm/59n/76FH25v+fZ/wDvoUUUWC4fbm/59n/76FH25v8An2f/AL6FFFFguH25v+fZ/wDvoUfbm/59n/76FFFFguH25v8An2f/AL6FH25v+fZ/++hRRRYLh9ub/n2f/voUfbm/59n/AO+hRRRYLh9ub/n2f/voUfbm/wCfZ/8AvoUUUWC4fbm/59n/AO+hR9ub/n2f/voUUUWC4fbm/wCfZ/8AvoUfbm/59n/76FFFFguH25v+fZ/++hR9ub/n2f8A76FFFFguH25v+fZ/++hR9ub/AJ9n/wC+hRRRYLh9ub/n2f8A76FH25v+fZ/++hRRRYLh9ub/AJ9n/wC+hR9ub/n2f/voUUUWC4fbm/59n/76FH25v+fZ/wDvoUUUWC4fbm/59n/76FH25v8An2f/AL6FFFFguH25v+fZ/wDvoUfbm/59n/76FFFFguH25v8An2f/AL6FH25v+fZ/++hRRRYLh9ub/n2f/voUfbm/59n/AO+hRRRYLh9ub/n2f/voUfbm/wCfZ/8AvoUUUWC4fbm/59n/AO+hR9ub/n2f/voUUUWC4fbm/wCfZ/8AvoUfbm/59n/76FFFFguH25v+fZ/++hR9ub/n2f8A76FFFFguH25v+fZ/++hR9ub/AJ9n/wC+hRRRYLh9ub/n2f8A76FH25v+fZ/++hRRRYLh9ub/AJ9n/wC+hR9ub/n2f/voUUUWC4fbm/59n/76FH25v+fZ/wDvoUUUWC4fbm/59n/76FH25v8An2f/AL6FFFFguH25v+fZ/wDvoUfbm/59n/76FFFFguH25v8An2f/AL6FH25v+fZ/++hRRRYLh9ub/n2f/voUfbm/59n/AO+hRRRYLh9ub/n2f/voUfbm/wCfZ/8AvoUUUWC4fbm/59n/AO+hR9ub/n2f/voUUUWC4fbm/wCfZ/8AvoUfbm/59n/76FFFFguH25v+fZ/++hR9ub/n2f8A76FFFFguH25v+fZ/++hR9ub/AJ9n/wC+hRRRYLh9ub/n2f8A76FH25v+fZ/++hRRRYLh9ub/AJ9n/wC+hR9ub/n2f/voUUUWC4fbm/59n/76FH25v+fZ/wDvoUUUWC4v21/+fZ/++hVaSJp5XlYbCx6dccUUUAf/2Q=="/>
          <p:cNvSpPr>
            <a:spLocks noChangeAspect="1" noChangeArrowheads="1"/>
          </p:cNvSpPr>
          <p:nvPr/>
        </p:nvSpPr>
        <p:spPr bwMode="auto">
          <a:xfrm>
            <a:off x="212725" y="-144463"/>
            <a:ext cx="2746606" cy="27466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Light" panose="020F0302020204030204" pitchFamily="34" charset="0"/>
            </a:endParaRPr>
          </a:p>
        </p:txBody>
      </p:sp>
      <p:sp>
        <p:nvSpPr>
          <p:cNvPr id="6" name="AutoShape 6" descr="data:image/jpg;base64,%20/9j/4AAQSkZJRgABAQEAYABgAAD/2wBDAAUDBAQEAwUEBAQFBQUGBwwIBwcHBw8LCwkMEQ8SEhEPERETFhwXExQaFRERGCEYGh0dHx8fExciJCIeJBweHx7/2wBDAQUFBQcGBw4ICA4eFBEUHh4eHh4eHh4eHh4eHh4eHh4eHh4eHh4eHh4eHh4eHh4eHh4eHh4eHh4eHh4eHh4eHh7/wAARCADXAv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uhjjkhjd40ZmUEkqCScU/wCzwf8APGL/AL4FFr/x7Rf7i/yqtrmqWei6VPqeoSGO3gUFiqlicnAAA6kkgAe9apOTstyb2V2Wfs8H/PGL/vgUfZ4P+eMX/fArN0HXF1WKeSTStV0sQ4JGoW4i3AjqDkgjjn0q79vsP3n+nWn7tQ0n75fkU9CeeB71UqcovlaJUk1dEv2eD/njF/3wKPs8H/PGL/vgVW1C/wDs9lFdWscd2skiIMXCIpVjjcGY4OOuByegpra1pS62dFa/gGoCMSeQXAbaTgfjx060lTk1dIbkluW/s8H/ADxi/wC+BR9ng/54xf8AfArJ0nxFZ31/qVnIY7WSyvTZqJZlBmYIrZUf8CAxW1ROEoO0kCknsR/Z4P8AnjF/3wKPs8H/ADxi/wC+BWd4l16z0G2gluo7m4luZhBb29tH5ks0hBO1Rx2BPJHSpNK1aK+00X01rdaYpcoY79BC6nOORnHPbnmn7KfLz20Fzx5uW+pd+zwf88Yv++BR9ng/54xf98ClEsRmMIlQyhdxj3DcB6464qOC8s7iR47e7t5pE++scqsV+oB4qLMq6H/Z4P8AnjF/3wKPs8H/ADxi/wC+BTIby0mmeGG7t5ZU++iSqzL9QDkUNe2SyrE15bLIzFFQyqGLDqAM8n2p8r7BdD/s8H/PGL/vgUfZ4P8AnjF/3wKkoqQI/s8H/PGL/vgUfZ4P+eMX/fAqSigCP7PB/wA8Yv8AvgUfZ4P+eMX/AHwKkooAj+zwf88Yv++BR9ng/wCeMX/fAp+5d4Tcu4jIXPOPXFLQBH9ng/54xf8AfAo+zwf88Yv++BTyQASSAB1JoUhlDKQwIyCOQRQAz7PB/wA8Yv8AvgUfZ4P+eMX/AHwKko5oAj+zwf8APGL/AL4FH2eD/njF/wB8CpMGjtQBH9ng/wCeMX/fAo+zwf8APGL/AL4FSYOehooAj+zwf88Yv++BR9ng/wCeMX/fAqSigCP7PB/zxi/74FH2eD/njF/3wKk5xRQBH9ng/wCeMX/fAo+zwf8APGL/AL4FSUUAR/Z4P+eMX/fAo+zwf88Yv++BUlFAEf2eD/njF/3wKPs8H/PGL/vgVJRQBH9ng/54xf8AfAo+zwf88Yv++BUlFAEf2eD/AJ4xf98Cj7PB/wA8Yv8AvgVJRQBH9ng/54xf98Cj7PB/zxi/74FSUUAR/Z4P+eMX/fAo+zwf88Yv++BUlFAEf2eD/njF/wB8Cj7PB/zxi/74FSUUAR/Z4P8AnjF/3wKPs8H/ADxi/wC+BUlFAEf2eD/njF/3wKPs8H/PGL/vgVJRQBH9ng/54xf98Cj7PB/zxi/74FSUUAR/Z4P+eMX/AHwKPs8H/PGL/vgVJRQBH9ng/wCeMX/fAo+zwf8APGL/AL4FSUUAR/Z4P+eMX/fAo+zwf88Yv++BUlFAEf2eD/njF/3wKPs8H/PGL/vgVJRQBH9ng/54xf8AfAo+zwf88Yv++BUlFAEf2eD/AJ4xf98Cj7PB/wA8Yv8AvgVJRQBH9ng/54xf98Cj7PB/zxi/74FSUUAR/Z4P+eMX/fAo+zwf88Yv++BUlFAEf2eD/njF/wB8Cj7PB/zxi/74FSUUAR/Z4P8AnjF/3wKPs8H/ADxi/wC+BUlFAEf2eD/njF/3wKPs8H/PGL/vgVJRQBH9ng/54xf98Cj7PB/zxi/74FSUUAR/Z4P+eMX/AHwKPs8H/PGL/vgVJRQBH9ng/wCeMX/fAo+zwf8APGL/AL4FSUUAR/Z4P+eMX/fAo+zwf88Yv++BXOeO/F1l4ctvJ86L+0JkPkrJ9yMnhWkI6Lnj/wDUaZ8Mte1jXtDkl1zTTZ3cExiZwuEm/wBpR6fp6ULW4PQ6b7PB/wA8Yv8AvgUfZ4P+eMX/AHwKoaTrljqkpSzS8ZRuxK9pIkbbTg4dlCnkHoamk1K2jv5bOTzFkjWJidmQfMYqo456qc+lW6c07NaiUotXTLP2eD/njF/3wKPs8H/PGL/vgUsM0UyF4ZFkUMyEqcjcpIYfgQR+FPqRkf2eD/njF/3wKPs8H/PGL/vgVJTPMj87yfMTzdu7ZuG7HTOPSkAn2eD/AJ4xf98Cj7PB/wA8Yv8AvgUokjMphEiGQKGKbhuAPQ49KfQBH9ng/wCeMX/fApqSNGzonyqG4A6DgVNVWT/XSfUfyFAE1r/x7Rf7i/yrM8YLp0nhy8i1ayub2ydQs0VvE0khBI5ULzkHB45GKv2zf6NF/uL/ACp++rhLlkpdhNXVjz/w7Lq1xonia0R9YvNHWxZdOl1O3KXLOY3Dx4IDOB8uCRkk96z9H8JacuqeA1k8Px+UdLk/tDfbcNJ5cZAmyOTuLYDd/pXqHmH3o8yuz69JOTirX/ya+/W/qYfV00k3t/mn+h5db6beRfDlLBNPuE8nxKGigELZSEXeQQuOFA5z0xW5c2trZ/GJ7+70iSRLyxiS1ukszIqzK7biXAOw4I5OOK7XzPrR5lDx0m3db3/G3+QfV10fb8G3+p5XrnhuK60n4gX0uimfUGvy1lK1uWkwI4yDEcZ655WvSINUtRqdvoztIb5rMXJXYSAgIXLN0BJ7d+aueZTAsQnacRIJWUK0gUbio6Anrjk8VnVxLqxUZLbb7kv0KjS5W3Hr/nf9TA+IiaRJplsur2+rOqzh4LjTIZHmtpADhwUBI6kdMVy+px+I9V+Fl19tt729mg1BJbbzbcJcz20cqsGaMfx4B4wCcdK9KEn1o8ynRxTpRikrtO//AA3bzCpRU29d1Y4bRrj+1/iJrGrLp2pwafLoccCSzWrwtIRI5YKCAc8/WqPwzhk0vUbqy0vS2urCGxJhvbjSzZ3O8N8sEjEDzc8ndjtzXo/mH3oMh96p4v3ZRUdGkt+39eQlR1Um9b3/AC/yPJ/B8V9deNPD+qNpDWMn+ki+SHSDapAzLnYznmTkdTxn607VvDcc/h/xrfPorS6mdZaSzlNuTLtBiIaM4zj73K9ea9W8w+9HmfWtHmMudSirWt+Dv/wCPqq5bN3/AOGsPjJ8tc9dozn1xUV/MYLG4nVWdo4mYKoySQOgA607fRvrzWrnUtDlpb24t9HsYLOS+VY7VizQ2zGSScAYT5l4GST7461FfS6hNb3dtNd6jICkStLFGVWPLKrgrsyT945UkYPauu8w+9HmH3p9QMjXL65094Vt1uZkFrKVCRFzLIAoQEgcHknt0rNjv9Xa7kENxdXEtvKUMXkgRsiRfOxbHJMnQA9e1dSJKjt0it4/LhjEabi2B6k5J/OlZgcpHNfNc/bDcX5UrDBJctbHdGGy8nlrtzjIVeQcUzztYwb3zr/7UtpmFJY8AB5SCWCqfmVAhI657dq7LzD70eYfeiwHI31xqjWJtWuryUywEwmGAnzGdyu12KD5VXGchSc5q34vtXaG1s7WFLkiFoooHD4VjhVkBVSMqM9SMdQa6PzD70eZRYDm7sLNZyXd8m9nXyrWOe3klUondlXu5559B6VQlt5IY4oZre8a4gS2NtlGYwoMPIQwGN2dy46nCjpXZ+YfejzKAOXv4Y5wlnfQv9vvCJpJzE7JbAnChCARuAAA6Y5JPPLEYQ35vri3vGmga4+2OsTlmQkpFGuPvDGDx0xniur8w+9HmH3osM457eAQhmtHa0uRLItpDC/lrNtVUXGB7nJAGcntWprDR2+jWWmXsBu53iVSzxPJGrBcF32g5xngdz+dbvmH3o8z60WEjmNV/tKLQ5bXT11C8gVDE7nakgKqFCqDhiGPJbnjOPaW0jtbnVbK3W3mt5rBUDSyRtvcqmNitjbt55OcE9M9a6LfR5h96fW4HO3ljdXmvXd6YI0itpIhHOd3mhYxvYRrjncTtzn14NZdrZ6lLaw6ZNHcLE17HcTPtPzM+HK5/uqQ2ffaK7bfR5lJICWiot9G+mBLRUW+jfQBLRUW+jfQBLRUW+jfQBLRUW+jfQBLRUW+jfQBLRUW+jfQBLRUW+jfQBLRUW+jfQBLRUW+jfQBLRUW+jfQBLRUW+jfQBLRUW+jfQBLRUW+jfQBLRUW+jfQBLRUW+jfQBLRUW+jfQBLRUW+jfQBLRUW+jfQBLRUW+jfQBLRUW+jfQBLRUW+jfQBLRUW+jfQBLRUW+jfQBLWX4r1C40vw5f6haQ+dPBCWjQKWyfoOT9Kv76N9JrQaZ4noXgXUPF3iqbUNavpbjR43EjTGNonu3IB27W5XHQ9hjAr221hhtbeK2t40ihiUJGijAVR0ApN9G+n0siUtbnDaZZasPDF7pkS69FemKYKkwVIBmUnEbAZBKng571LDpT/AG65l0vRLnT7R5bDbGyCPOycmQ7c8AKefXrzXab6N9dbxcrt231/L/IyVFJWuYPgTTY9JtL21/swWc322d2cRBVmVpXZCCPvAKQPbpXR1Fvo31z1JupJye7NIRUVZEtZPiHRl1IRXVtcGz1O2JNrdquSmeqsP4kPda0d9G+s7FFDw9o8elRSySTNd39yQ93duPmlb+ijoFHAFalRb6N9MCWqsn+uk+o/kKl31Xdv30n1H8hSAIEn+zxYVCNi87/b6Upjuf7sf/ff/wBarFr/AMe0X+4v8qkp3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U/Kuf7sf/fZ/wo8q5/ux/wDfZ/wq5RRcLFPyrn+7H/32f8KPKuf7sf8A32f8KuUUXCxT8q5/ux/99n/Cjyrn+7H/AN9n/CrlFFwsVBHc/wB2P/vv/wCtURV1lffgHI6HPYVoVTm/18n1H8hQFixa/wDHtF/uL/KsD4m3t3pvw/1u/sLh7e6gtGeKVPvI3qK3rU/6NF/uL/KqHirSYvEHhy/0Wad7eO8hMTSIASoPcA1pQlGNWLltdXIqJuDS3sctv1jwzqnh121/UNXstXuFtJ4b4ozRu0ZZXjZVBGCpBBz1pniD4lWul6zf2iQWUsGmyrDc+ZfLHcOxwT5UWPnABHcZ5xWtpXhOSLU7PUda1681qawBFmksUcUcJIwW2oPmbHGT0zRdeEiNbu9S0vWZtOF7Ist3CLWKZXcADcpcEoSAAcV3qphnP95Z6b6pXv5K+3l/mcyhVUfd0/Hp6238xuveKNUtteuNJ0fRYb9oNOXUGkluvJXYWYFfunn5eP6VW0Dxte6jf6H9p0NbTT9cjdrKb7UHkDKu7DoBgAjoQTW3NocMmv3ur/aXD3WnCwMYUYVQzHcD6/N09qpWHhK2tIfDMa30z/8ACPoyxEoP32U2fN6evFZxnhuSzjrbz7P5b2NJRq8109Pl5f8ABKGpeN723bU7+10NbjRNKuDb3l0bnbKWGN7JHt+YLnuRnBp3jLxtLol7Na2lnZSmHT/t2+7u/IEy5ICRfKdzcdPcU/UvA8N3cX0cetXttpWozi4vtPREKSvxuw5G5A20ZA/rWP40s9Ym8XyXUEWq28VvZpFYyWOnRXayHJLBvMyIyDgZwOO9bUY4WcopJba7+W/ne+2liJurFSf3bd/8u/U3NU8U6raf2Da2+hx3WoaxDI6w/aTGkTKgbDMy5xg8nGeOhp/jDxNe6BZW8zW+j+a0BkmiudSEJ3ADKx/KS/cA8dql07Sb6+fw7rOuTiPVdOt5BPFEo2O8iBWyR0xjtxmo9e8JJqevSatDq1zZPcWf2O5RIkffFkn5SwJQ8nkVinh1OKklpe++ru7L0tbW3qUvaOLd+3byv89xmo+LrhbHw5caXpP2uTXiRDHJP5fl/ui/zHB445rH8TeJLzUPhv4s823fTNV0oNBcJBOW2thWVkcAEgqR2BqfxB4avFHgvS9LubyOPTJnVr2JFLQgQMFZgcjBOBjvnFaC+C7dvC+saPcapcz3GsO0l5fOih3c4AIUfKAAAAK1i8LT5Zed+t/i69Lcvz2I/fS0fbX7v87fiTaB4h1SbxEmh6xo8djJLZfa7aSO687cgYKQ4wNrcjpke9ZumeKI7HwXFf22nTS3Fzqktla2r3RcyTGd1GZG5C8E+w4FdGdHiPia2137Q/mW9k9oIto2sGYNuz68VlHwZZnwwmif2hco0V619b3aACSGYyNICB0OCxGD1FZKeHdrq219/O/6foXy1Vez72+5frcbr3ibWNB8NR6jq2jWkV1JdLAVjvC9vErdJJJNmVX1+X0re8P3lxqGkQXlylorygt/otx58RHYq+BnI9qzzpGstows38VXD3Xml2u3soTvTGPLMeNuP1qfwlodv4d0cadbzPMDK8zyMoXc7tubCrwoz0A4FZVHR9m7W5r9L7fP/hy48/Mu1vL9DYopu4UbhXIbDqKbuFG4UAOopu4UbhQA6im7hRuFADqKbuFG4UAOopu4UbhQA6im7hRuFADqKbuFG4UAOopu4UbhQA6im7hRuFADqKbuFG4UAOopu4UbhQA6im7hRuFADqKbuFG4UAOopu4UbhQA6im7hRuFADqKbuFG4UAOopu4UbhQA6im7hRuFADqKbuFG4UAOopu4UbhQA6im7hRuFADqKbuFG4UAOopu4UbhQA6im7hRuFADqKbuFG4UAOopu4UbhQA6im7hRuFADqKbuFG4UAOopu4UbhQA6im7hRuFADqKbuFG4UAOopu4UbhQA6im7hRuFADqKbuFG4UAOopu4UbhQA6im7hRuFADqyNd1htGuIJry3xpb/LNdhv+Pd88Fx/cP8Ae7HrxWruFJII5EaORVdGGGVhkEehFAzM0DV5NYae5gtSmmghba4Y4a4PO5gvZOmD3+la1MXaqhVAVQMADgAUu4UCHVUl/wBfJ9R/IVa3VVkP76T6j+QoALdv9Gi/3F/lTjJRb28LW8RMYyUXufSn/Zbf/nkPzNM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I/Mo8ypPstv/zyH5mj7Lb/APPIfmaAI/Mo8ypPstv/AM8h+Zo+y2//ADyH5mgCPzKPMqT7Lb/88h+Zo+y2/wDzyH5mgCPzKPMqT7Lb/wDPIfmaPstv/wA8h+ZoAj8yjzKk+y2//PIfmaPstv8A88h+ZoAj8yjzKk+y2/8AzyH5mj7Lb/8APIfmaAGCSoWbM0n1H8hVn7Lb/wDPIfmaryKqTOqKFGR/IUAWrX/j2i/3F/lUlR2v/HtF/uL/ACrD+IeqzaP4Qvrm0UveyqLe0UdWmkO1f1OfwqqcHUmoR3YnJRTb2Rc8P6/pOvpdPpN2LhbWdreY7Su1x1HI5HuODWpzivLfA9vq/hXxhp1hqmjxabZ6lYLZqY7wTiS4gGQ7EKNrMpb1ye9T/D5tAbxHKdbMn/CZfbbgET+bvEe47do+7s2Yx/jXfWwUYuTg7xSurWf5dE1q+mhy08Q2lzKzv6f1+p6XzijBxXmnw/bQG8RyHXDJ/wAJn9tucifzd4j3Ns2j7mzy8Y7fjWFMYfNuC7Xn/Ce/21+5GZN/k+aMY/h8ny/w60LL7zcLvp079d/h/vfgOWJtHmt+P9a+R7Rg+lFeZ+LNIs9W8Y+KTfxyzJbaHFLCgkZUWQCTD4BGWGOPTNVfC1mun654Dv7drj7Xq1hN/aM0kru1wRDvBfJ6gjipWCi4c3Nra+391y7+Q54hxla2n/BS/U9WwfSivF9a0qCTQ9f1rddLqMPikw286TurQo0yKwTBwMhjmuo0OwOjeMfFelaBG0EX9mwT28JdmQTkSDcNxPJIGfWiWCioOSlr6f4et/7xSrNz5bf1dr9D0Cs7xNrFr4f0K51i9jme3tlDOIlBY5IHAJA7+teY+DDp/wDa/hf+w2vTrpL/APCRCQy7tvlnf527jO/G39KyfG66XJpvjAax9qbxP9tb7Kv7wn7LuXy9oHy+Xtzn3963p5avbqEm7adNd7d9ut+3Qwni37JzS1/4F/v8j3VfmUEA8iobi6treWCKeeOOS4k8uFWODI2CcD1OAT+FeY/Fa7tbrVH0i6sbRZotNMtrPcidnmds/JAsZA3ggck8cdqj8VQ6ddaL8PtW8SR+daKVW+nmDMAGgON+PVsc+tY08BzKEpN+9fp5Nq2ut7Gs8RZtJbf8D/M9QFyx1FrP7JchViEn2goPKJJxtBznd3xjpVjBrj7YsfiZefZD8v8AYEXkZztz5jbf6VxXhc232rw79ha8/wCExN9/xOw5k3+VlvN83Py7MY2/hilDBc6vfoune++ui01YTxHK9v60/HXRHsuD6GivJfEmj2l83xF1G6Wd7ixKyWTCV1EEgt1begBxuyBz7VL8SvsTRaNqN/fWdzPHpwb+yr7zQl0WAJZGTpLkYHXrTjgVJxSlv5eSffzt0B4hpN22v17Ox6rRVXSZPO0q0m+zSWu+BG8iT70WVHyn3HT8KtV58lZ2OiLukwooopDCiiigAooooAKKKKACiiigAooooAKKKKACiiigAooooAKKKKACiiigAooooAKKKKACiiigAooooAKKKKACiiigAooooAKKKKACiiigAooooAKKKKACiiigAooooAKKKKACiiigAooooAKKKKACiiigAooooAKKKKACiiigAooooAKKKKACiiigAoorG8Q2GoarLFp6Ti10t1JvJI3ImlHaJf7oPduuOB60AbNFZHh2z1LTfOsLm4F3YxY+xzu2ZgvP7t/Xbxhu4PPIrXoAKqS/6+T6j+Qq3VWT/XSfUfyFAE1r/wAe0X+4v8qkp9nayNaQsCuDGvf2qX7HL6p+dFxl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irH2OX1T86Pscvqn50XAr0VY+xy+qfnR9jl9U/Oi4Feqsn+uk+o/kK0vscvqn51n3KGO5kVsZyOn0FAGxYf8AHjb/APXJf5VNUNh/x42//XJf5VNUMYUUUUAFFFFABRRRQAUUUUAFFFFABRRRQAUUUUAFFFFABRRRQAUUUUAFFFFABRRRQAUUUUAFFFFABRRRQAUUUUAFFFFABRRRQAUUUUAFFFFABRRRQAUUUUAFFFFABRRRQAUUUUAFFFFABRRRQAUUUUAFFFFABRRRQAUUUUAFFFFABRRRQAUUUUAFFFFABRRRQAUUUUAFFFFABRRRQAUUUUAFFFFABRRRQAUUUUAFFFFABRRRQAUUUUAFYmpf8f0v4fyFbdYmpf8AH9L+H8hTQmath/x42/8A1yX+VTVDYf8AHjb/APXJf5VNSYznL3xnpFp48s/Bsq3Jv7uAzLIqAwp94qjNnIdgjkDHIU1rrqultqTaYupWZvkXc1sJ181V9SmcgfhXj2r+DfHV82s+M4bpodQ/tlNQstGa2jLyR2x8uJPO3fLvjDHHT94fU1eg8PajH411Q2PhzUjo2pLeSaml7Hbhg0keM2syt5gLngq3A9RjFVZW87f1/l8hX1/r+v8Ahz0S78SWLWJudIutP1TZdRW8ojv41WMu4U5bOMgHO3qcYHJqxdeIdBtjerNrFgr2MZluk+0KXhQdSy5yB9a8j0/wz4nbwvPpMOiXAsLfVdKewa7t7eG9aKKdGk83yjtdUVeGOGPPB6m3YeFdZXVfEel6VolxDo+oWWoB21WGDfHcTHKiGVCXeNmJYh/u8c9qJRVnbz/Jf8EUXeSv5fi2elWfivw1d6Hba3FrunDTrkDyrh7lFQkjO3JPDc8jqKuX2saTYLuvtUsbVcK2ZrhUGGOFPJ7np615PJY+KJvCHhjRYfBslpaxWD216GtLWaeO5WNUUgOxQRv8+X5PTgU3wn4BvnOmJ4k8PxXP2XwWmnH7QElC3IkbKDJPOMc+nenOKV7f1o/8vxFGTdr/ANar/P8AA9c1DVdL09YW1DUrO0E7bYjPOqeYfRcnk/SnLqWnNqR01b+1N8qbzbCZfNC+u3Oce+K8g8N+Hta0m78NX3iDwdceIEHhuz0/Z+5lfT7iM5kLCRgAGyvzKT9z6UeGvBOq2vjwya1b67JJHr0+pW97bLa/ZnR9xXfIR533SEKc9BjinyK9r9/z/pju7X9Pyv8A8A9guNQsLczi4vraE28QmmDyqvlpz8zZPC8Hk8cGqesa1FZxw/ZTaXU0kkIMTXiRERyOF8wFuo64H8RGBzXC/FPwnqmteMtKaxsftGmatbjTddbKgJbJKswLAnJBAkTjP+s9K5nTvBfiyTRrmTUtKka+g1nS7O2+dCXsbOZSJs54ByzY68dKUIp2u+v62/r59gm2r27fp/w/4dz0TXPiL4fstJ1K8066t9Un028itLm2inAdGeVIyT14BfrjBwRXUWGoWGoQvNp97bXkaOUZoJVkAYdVJB4PtXj2t+E9Wn8P+NPDyeFpXe/1yO9huEEQjubd7iFmUHduyoVyQQOnGa7bwj4ebRfiN4mubPS4rDSby1svJ8lFSOSVBIHIVehAKAnHpSSXKu//AAF/wRXfM+3/AAX/AMAZpnxDa+8Wt4a/4QvxPb3capJNJNHbeXFE7MqyMRMTtJVugJ46V1ltqmm3NxcW9tqFpNNanFxHHMrNCf8AaAOV/GuXi0fVD8UPEGprE8FrdaHbW1vdZGPNV5iQBnORuU/jXnfgf4f3Vtpxs/EGk+JXu7TRrqxuFhNokF2JBhgkiYdyxG5S/Qnk5osmvl/n/XzLej/ry/z/AAPWdR8ZeFbDTF1O48QaaLM3KWvnJcqyea7BQpIPB559BkngVPZa7b3F5erJJZx2kJh8i5F7G4n8xcj5Qcr6DP3uoryX/hGvE8vg2a3fw5Jd2una1YXdjDPa20F9dQRMvmrIqHy2YAYUkgsM5q54o8J6xrFx4iZfD8otNR1TRJo4JNgzDEU80EBsfKAQR7cZqlFXtfqvudv839xHM9/L/P8A4H3nqya1o8mmyammrWDWMZIe5FwhiUjg5fOB+dSaVqmmatA1xpeo2l/CrbWktplkUN1wSpIzyK8W8baHeaP4h1GPR9FRGvddsLrRrOKOPybmSK3bzyY9yqQACTlk5AIPFdz8ETaxeFr3T4rW6tLu01O4XUIZ4402XDsJWCiNmXZiQYwxwOCcg0lFNN/10/zsPm1X9d/8ju6KKKgoKKKKACiiigAooooAKKKKACiiigAooooAKKKKACiiigAooooAKKKKACiiigAooooAKKKKACiiigAooooAKKKKACiiigAooooAKKKKACiiigAooooAKKKKACiiigAooooAKKKKACiiigAooooAKKKKACiiigAooooAKKKKACiiigAooooAKKKKACiiigAooooAKxNS/wCP6X8P5CtusTUv+P6X8P5CmhM1bD/jxt/+uS/yrMvPEENtdSW7W8jFGwSCOa07D/jxt/8Arkv8q4zXP+Qvc/75r4fjvO8ZlGEp1cJKzcrPRPSzfU78voQrTamuhtf8JNB/z6yf99Cj/hJoP+fWT/voV53HroOv3FmSrQKrLGAhBMiDc3zdCCCQMdChpF1668hmbS9shhjnRRMWHluTy5C5XGOQA3UV+a/678Rf8/F0+zHr8j0vqeF7fmei/wDCTQf8+sn/AH0KP+Emg/59ZP8AvoV523iKOOSKOW3XLum9o5dyLGwH7zJA+UMdvQdCaZbeJVnv4bUWMih9gcksWQuuRwFxgDGSSMZ6Gn/rvxHa/Ov/AAGP+QvqmE7fmej/APCTQf8APrJ/30KP+Emg/wCfWT/voV53Frl1JbWVy2nRQxXYDK0tyQFU4xkhCAxycDpx17U3xPqV3YzotvI0a+Q0hxbeaCwYABjn5V560o8ccQuaj7Ra/wB2PT0TG8HhbN2/M9G/4SaD/n1k/wC+hR/wk0H/AD6yf99CvOH8SpDezW89o4W3BEzIWJV1j3tgbcbe2d2c9sc1ZbU9QUQR/wBmw/aplaRY/tR2iNQMkts65YDAB+tD444iVr1Fr/diCweFfT8zvv8AhJoP+fWT/voUf8JNB/z6yf8AfQrz1deZ4Z7mOxY28SJhmlAZ3cKVUDHq2CSePftVm8QXVlNNFd2qG4M5SOISkoqiNWJ3hMnkjqvU+nNOPG3EUtFUX/gMRfVMLpp+Z6Z/wk0H/PrJ/wB9Cj/hJoP+fWT/AL6Fec3OtXMyI1laskIltllkkba6mQqduwj+62CcggnpW1avNJAjzw+RIfvR7w238R1rOfHnEEEnKqv/AAGP+RUcFhpOyX5ne6RqSaikjJGybCByetXq5/wX/qLj/eH8q6Cv2XhfH18wyqjia7vOSd+nVo8bF04060ox2CiiivfOcz9d0XStctFtdWsYbuJHEiCQcow6Mp6g8nkVJo+l6fo9itjpdnDaWykkRxLgZPUn1J9TVyii4BRRRQAUUUUAZWp61FY3Rt3gdyADkEd6q/8ACTQf8+sn/fQrO8V/8hdv9xa8m+Lfjy98H6podjaSaFbrqQnL3OrSypEnlhcKPLBOTu9O1fiuY8WZ7/a9bBYSaspSSXKtld9uyPcp4TD+wVSa6HtX/CTQf8+sn/fQo/4SaD/n1k/76FeaeE/ENxrGv+IdMmggRdJmto0kiYnzfNt0lJ59CxA9sVj+CvHk+v8AjPUtInsIbfT8Svo90rkm8SCXypyQeBh8Yx1U5rzv9ceJbTfOvdSb92OzV10101t2T7F/VMLZO27t1PY/+Emg/wCfWT/voUv/AAk1vj/j2l/MVy30IBrA0TXrnUtSGnG0jjuLVXGpjccQuDhFX13j5wT/AA49a5oceZ/OLkqist/dj/l8vWy6lywGGja6/M9gsbgXVpHcKpUOMgHtU1UdA/5A9t/uf1q9X7tlladfBUatR3lKMW/VpNng1YqM5JdwoooruMwooooAKKKKACiiigAooooAKKKKACiiigAooooAKKKKACiiigAooooAKKKKACiiigAooooAKKKKACiiigAooooAKKKKACiiigAooooAKKKKACiiigAooooAKKKKACiiigAooooAKKKKACiiigAooooAKKKKACiiigArE1L/AI/pfw/kK26xNS/4/pfw/kKaEzVsP+PG3/65L/KuY1bS9Qm1KeWO2ZkZyQcjmunsP+PG3/65L/Kpq8DiDh7D57RjRrycVF30t2t1TOnDYmVBuUUcAfDNwbdLc6cTEj71Xd0bJOevXJP50yXwpNKoVtPkXEaxgxzFCFXoMqwPevQqK+VXhlly/wCX1T74/wDyJ1f2nU/lR50/g/cjo2kKVkt/szjI+aLOdp59SakPhaf7UlyunyJKgCgpKVBA4GQGw2PcGvQaKf8AxDPL/wDn/U++P/yIf2nP+VHnknhOWSK3hbTpPKt1CxxiYhQBjAIDYYcDrmp5vDt5MzNLp+8tGYzkjlT1HWu8opf8Qyy7/n9U++P/AMiH9p1P5Uedx+EpI5vNTTpFbZsIEp2sMbfmXdhuOMkE1H/whn+jLb/2bL5aNuX/AEhsrxjAbdkDHbOK9Iop/wDENMB/z/qfev8A5EX9pT/lR5+fDE3kS2/9lr5UwCyJxggAKBjPoAPwqEeDSIfKGmyAb9+4Ttv3Yxnfu3Zxx16cV6NRQvDPL1tXqffH/wCRH/aU/wCVHncvhFpLhLiTTGaRNuCZTzt+6SM4Yj1OTVm28P3ttAkEFiyRoMKoYcfrXd0Un4ZZdJWdap98f/kQWZ1FtFGN4XtLi0inW4iMZZhjJHNbNFFfb5TltPK8HDCUm3GO199W30t3OGtVdWbm+oUUUV6JmFFFFABRRRQAUUUUAcr4ntZ31LzQqhGUAFnVc469TXBeM/Ak/iLVNM1S38QX2i3unLKkU1lJbkssm3cCJFYfwivRPGvS0/4H/wCy15n4v8aWnhvxL4e0a6s5pRrU7Qi4VwFtyCoUsOpBZ1Xjpmv594korD8Q14UIyc9XvH7UeaWji+jatrf1PosNK+GTk9P8n6kbfDe+j8T3+uWPjLWLE6iYmu7aGS1MUrRwiIMdyFgcKDwRzVTw18F/C/hvUNE1LRIPsWoaXkPdJOnmXqshVxNng7idx2gcin6R8RdLv/EnifSTZ3cMPh9VaW7CmQT5LK2xFBY7XVl4zkg06/8AiZ4UtbHTLxbi9uYtQvnsIxDYzNJHKgJdXj271Ix0Izz0rzHVxy/dKnPVJNJrVcuidoa+69nqkW1S1ba0v/wep2EGhWsGoT6hBY2EV5cALPcJ5YklA6BmHJx70WmitbX15eI6F7tkZwZkwNq7Rjn0rivD/wASdFvvE9/4cv5UstRh1WXT7aPa7LNsUMCX27VcgnCk5OOM13FeXiaaw8uWtTmrpbyWq6W93Y1hJVNYtaPt8u52ej3NtDpkEUtzArquGBlXjn61oQyxTLuhkSRc4yrAjNeRReIIpL9dOW1k+2/a3geHcMoijd5p/wBkqVP1YDrXpHhH/kFH/rof5Cv17hDiuvjsRTy+dJRjGGjvdtRsl955GMwkYRdRSu7mxRRRX6WeYFFFFABRRRQAUUUUAFFFFABRRRQAUUUUAFFFFABRRRQAUUUUAFFFFABRRRQAUUUUAFFFFABRRRQAUUUUAFFFFABRRRQAUUUUAFFFFABRRRQAUUUUAFFFFABRRRQAUUUUAFFFFABRRRQAUUUUAFFFFABRRRQAUUUUAFYmpf8AH9L+H8hW3WJqX/H9L+H8hTQmath/x42//XJf5VNUNh/x42//AFyX+VTUmMKKKKACiiigAooooAKKKKACiiigAooooAKKKKACiiigAooooAKKKKACiiigDnPGvS0/4H/7LXlXxE8DnxbeWtwNRFm1tZXMER8rcVlk8sxyjkfcaNWx39q91mhhmx50McmOm5QcVH9is/8An0g/79ivzfOeCsZjc2nmOHrqDdrXV7e6os9OhjoU6Kpyjf8A4e584N8K7yPTr2Cx8Stb3F1p1navOIGBkkhneaV32sCVlMjBlBHBPNSWnwxvtP0u1j0vXLK2vrTX21mBvsH7hS8ZjaLyw4OMM2Dn0zmvov7FZ/8APpB/37FH2Kz/AOfSD/v2K5HwPm7TTxcdXf4PK35D+uUP5H954G3w9ka4E39qxj/iqh4gI8g8jYF8r73Xj736V2ZsIDqg1HfdeeIvK2/apPK25znyt2zd/tbc+9ek/YrP/n0g/wC/Yo+xWf8Az6Qf9+xXHW8OMwrW58VHTT4WvyLhmFGDbUN/Pzb/ADbPLItJSPxVca7uTdNYxWm3Z8w2O7Z3e+8DH+zXoXhH/kFH/rof5CtH7FZ/8+kH/fsVLFHHEu2KNEXrhRgV7fDXBeIyjHrFVaykuXlsk12t+RlisdGtDlUbDqKKK/RDzQooooAKKKKACiiigAooooAKKKKACiiigAooooAKKKKACiiigAooooAKKKKACiiigAooooAKKKKACiiigAooooAKKKKACiiigAooooAKKKKACiiigAooooAKKKKACiiigAooooAKKKKACiiigAooooAKKKKACiiigArE1L/j+l/D+QrbrE1L/j+l/D+QpoTNWw/48bf/AK5L/KpqhsP+PG3/AOuS/wAqmpMYUUUUAFFFFABRRRQAUUUUAFFFFABRRRQAUUUUAFFFFABRRRQAUUUUAFFFFABRRRQAUUUUAFFFFABRRRQAUUUUAFFFFABRRRQAUUUUAFFFFABRRRQAUUUUAFFFFABRRRQAUUUUAFFFFABRRRQAUUUUAFFFFABRRRQAUUUUAFFFFABRRRQAUUUUAFFFFABRRRQAUUUUAFFFFABRRRQAUUUUAFFFFABRRRQAUUUUAFFFFABRRRQAUUUUAFYmpf8AH9L+H8hW3WLqX/H9L+H8hTQmXIZpIIEiMBbYoXcGHOKcb1/+fZ/++hRRQAn25v8An2f/AL6FH25v+fZ/++hRRRYLh9ub/n2f/voUfbm/59n/AO+hRRRYLh9ub/n2f/voUfbm/wCfZ/8AvoUUUWC4fbm/59n/AO+hR9ub/n2f/voUUUWC4fbm/wCfZ/8AvoUfbm/59n/76FFFFguH25v+fZ/++hR9ub/n2f8A76FFFFguH25v+fZ/++hR9ub/AJ9n/wC+hRRRYLh9ub/n2f8A76FH25v+fZ/++hRRRYLh9ub/AJ9n/wC+hR9ub/n2f/voUUUWC4fbm/59n/76FH25v+fZ/wDvoUUUWC4fbm/59n/76FH25v8An2f/AL6FFFFguH25v+fZ/wDvoUfbm/59n/76FFFFguH25v8An2f/AL6FH25v+fZ/++hRRRYLh9ub/n2f/voUfbm/59n/AO+hRRRYLh9ub/n2f/voUfbm/wCfZ/8AvoUUUWC4fbm/59n/AO+hR9ub/n2f/voUUUWC4fbm/wCfZ/8AvoUfbm/59n/76FFFFguH25v+fZ/++hR9ub/n2f8A76FFFFguH25v+fZ/++hR9ub/AJ9n/wC+hRRRYLh9ub/n2f8A76FH25v+fZ/++hRRRYLh9ub/AJ9n/wC+hR9ub/n2f/voUUUWC4fbm/59n/76FH25v+fZ/wDvoUUUWC4fbm/59n/76FH25v8An2f/AL6FFFFguH25v+fZ/wDvoUfbm/59n/76FFFFguH25v8An2f/AL6FH25v+fZ/++hRRRYLh9ub/n2f/voUfbm/59n/AO+hRRRYLh9ub/n2f/voUfbm/wCfZ/8AvoUUUWC4fbm/59n/AO+hR9ub/n2f/voUUUWC4fbm/wCfZ/8AvoUfbm/59n/76FFFFguH25v+fZ/++hR9ub/n2f8A76FFFFguH25v+fZ/++hR9ub/AJ9n/wC+hRRRYLh9ub/n2f8A76FH25v+fZ/++hRRRYLh9ub/AJ9n/wC+hR9ub/n2f/voUUUWC4fbm/59n/76FH25v+fZ/wDvoUUUWC4fbm/59n/76FH25v8An2f/AL6FFFFguH25v+fZ/wDvoUfbm/59n/76FFFFguH25v8An2f/AL6FH25v+fZ/++hRRRYLh9ub/n2f/voUfbm/59n/AO+hRRRYLh9ub/n2f/voUfbm/wCfZ/8AvoUUUWC4fbm/59n/AO+hR9ub/n2f/voUUUWC4fbm/wCfZ/8AvoUfbm/59n/76FFFFguH25v+fZ/++hR9ub/n2f8A76FFFFguH25v+fZ/++hR9ub/AJ9n/wC+hRRRYLh9ub/n2f8A76FH25v+fZ/++hRRRYLh9ub/AJ9n/wC+hR9ub/n2f/voUUUWC4fbm/59n/76FH25v+fZ/wDvoUUUWC4v21/+fZ/++hVaSJp5XlYbCx6dccUUUAf/2Q=="/>
          <p:cNvSpPr>
            <a:spLocks noChangeAspect="1" noChangeArrowheads="1"/>
          </p:cNvSpPr>
          <p:nvPr/>
        </p:nvSpPr>
        <p:spPr bwMode="auto">
          <a:xfrm>
            <a:off x="3936826" y="4277908"/>
            <a:ext cx="4109893" cy="41099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Light" panose="020F0302020204030204" pitchFamily="34" charset="0"/>
            </a:endParaRPr>
          </a:p>
        </p:txBody>
      </p:sp>
      <p:pic>
        <p:nvPicPr>
          <p:cNvPr id="7" name="Picture 6"/>
          <p:cNvPicPr>
            <a:picLocks noChangeAspect="1"/>
          </p:cNvPicPr>
          <p:nvPr/>
        </p:nvPicPr>
        <p:blipFill>
          <a:blip r:embed="rId3"/>
          <a:srcRect/>
          <a:stretch/>
        </p:blipFill>
        <p:spPr>
          <a:xfrm>
            <a:off x="6889006" y="4386962"/>
            <a:ext cx="4917702" cy="1546696"/>
          </a:xfrm>
          <a:prstGeom prst="rect">
            <a:avLst/>
          </a:prstGeom>
          <a:ln>
            <a:solidFill>
              <a:schemeClr val="bg2"/>
            </a:solidFill>
          </a:ln>
          <a:effectLst>
            <a:outerShdw blurRad="50800" dist="38100" dir="2700000" algn="tl" rotWithShape="0">
              <a:prstClr val="black">
                <a:alpha val="40000"/>
              </a:prstClr>
            </a:outerShdw>
          </a:effectLst>
        </p:spPr>
      </p:pic>
      <p:sp>
        <p:nvSpPr>
          <p:cNvPr id="9" name="Flowchart: Connector 8">
            <a:extLst>
              <a:ext uri="{FF2B5EF4-FFF2-40B4-BE49-F238E27FC236}">
                <a16:creationId xmlns:a16="http://schemas.microsoft.com/office/drawing/2014/main" id="{F43CD732-2443-8263-652B-E053C5BF2F18}"/>
              </a:ext>
            </a:extLst>
          </p:cNvPr>
          <p:cNvSpPr/>
          <p:nvPr/>
        </p:nvSpPr>
        <p:spPr>
          <a:xfrm>
            <a:off x="8364659" y="5372568"/>
            <a:ext cx="2977585" cy="472222"/>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screenshot of a computer program&#10;&#10;Description automatically generated">
            <a:extLst>
              <a:ext uri="{FF2B5EF4-FFF2-40B4-BE49-F238E27FC236}">
                <a16:creationId xmlns:a16="http://schemas.microsoft.com/office/drawing/2014/main" id="{E391DFCC-0BBF-027A-7442-157FDA222B07}"/>
              </a:ext>
            </a:extLst>
          </p:cNvPr>
          <p:cNvPicPr>
            <a:picLocks noChangeAspect="1"/>
          </p:cNvPicPr>
          <p:nvPr/>
        </p:nvPicPr>
        <p:blipFill>
          <a:blip r:embed="rId4"/>
          <a:stretch>
            <a:fillRect/>
          </a:stretch>
        </p:blipFill>
        <p:spPr>
          <a:xfrm>
            <a:off x="6892202" y="1893888"/>
            <a:ext cx="4937721" cy="2178406"/>
          </a:xfrm>
          <a:prstGeom prst="rect">
            <a:avLst/>
          </a:prstGeom>
        </p:spPr>
      </p:pic>
      <p:sp>
        <p:nvSpPr>
          <p:cNvPr id="12" name="Flowchart: Connector 11">
            <a:extLst>
              <a:ext uri="{FF2B5EF4-FFF2-40B4-BE49-F238E27FC236}">
                <a16:creationId xmlns:a16="http://schemas.microsoft.com/office/drawing/2014/main" id="{C50FB491-83F7-4B38-C25C-28C8B072BAF4}"/>
              </a:ext>
            </a:extLst>
          </p:cNvPr>
          <p:cNvSpPr/>
          <p:nvPr/>
        </p:nvSpPr>
        <p:spPr>
          <a:xfrm>
            <a:off x="9398329" y="2581474"/>
            <a:ext cx="2290041" cy="37932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Google Shape;1109;p81">
            <a:extLst>
              <a:ext uri="{FF2B5EF4-FFF2-40B4-BE49-F238E27FC236}">
                <a16:creationId xmlns:a16="http://schemas.microsoft.com/office/drawing/2014/main" id="{2DEEC1B5-9577-42E1-A84B-71D9BE726069}"/>
              </a:ext>
            </a:extLst>
          </p:cNvPr>
          <p:cNvSpPr/>
          <p:nvPr/>
        </p:nvSpPr>
        <p:spPr>
          <a:xfrm rot="5400000">
            <a:off x="11050305" y="1310417"/>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42064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Before Testing – Proctor Groups</a:t>
            </a:r>
            <a:endParaRPr lang="en-US" sz="4000" b="1" dirty="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F26D01A4-DE42-49CE-AEF7-E431FBF16F00}"/>
              </a:ext>
            </a:extLst>
          </p:cNvPr>
          <p:cNvSpPr>
            <a:spLocks noGrp="1"/>
          </p:cNvSpPr>
          <p:nvPr>
            <p:ph sz="quarter" idx="16"/>
          </p:nvPr>
        </p:nvSpPr>
        <p:spPr/>
        <p:txBody>
          <a:bodyPr lIns="91440" tIns="45720" rIns="91440" bIns="45720" anchor="t"/>
          <a:lstStyle/>
          <a:p>
            <a:pPr marL="457200" indent="-457200">
              <a:buFont typeface="Wingdings" panose="05000000000000000000" pitchFamily="2" charset="2"/>
              <a:buChar char="§"/>
            </a:pPr>
            <a:r>
              <a:rPr lang="en-US" sz="2800" dirty="0">
                <a:latin typeface="Open Sans Light"/>
                <a:ea typeface="Open Sans Light"/>
                <a:cs typeface="Open Sans Light"/>
              </a:rPr>
              <a:t>Test Administrations</a:t>
            </a:r>
          </a:p>
          <a:p>
            <a:pPr marL="457200" indent="-457200">
              <a:buFont typeface="Wingdings" panose="05000000000000000000" pitchFamily="2" charset="2"/>
              <a:buChar char="§"/>
            </a:pPr>
            <a:r>
              <a:rPr lang="en-US" sz="2800" dirty="0">
                <a:latin typeface="Open Sans Light"/>
                <a:ea typeface="Open Sans Light"/>
                <a:cs typeface="Open Sans Light"/>
              </a:rPr>
              <a:t>Creating Proctor Groups</a:t>
            </a:r>
            <a:endParaRPr lang="en-US" sz="2800" dirty="0"/>
          </a:p>
          <a:p>
            <a:pPr marL="914400" lvl="1" indent="-457200">
              <a:buFont typeface="Wingdings" panose="05000000000000000000" pitchFamily="2" charset="2"/>
              <a:buChar char="§"/>
            </a:pPr>
            <a:r>
              <a:rPr lang="en-US" sz="2800" dirty="0"/>
              <a:t>Adding students</a:t>
            </a:r>
          </a:p>
          <a:p>
            <a:pPr marL="457200" indent="-457200">
              <a:buFont typeface="Wingdings" panose="05000000000000000000" pitchFamily="2" charset="2"/>
              <a:buChar char="§"/>
            </a:pPr>
            <a:r>
              <a:rPr lang="en-US" sz="2800" dirty="0"/>
              <a:t>Printing Student Test Tickets</a:t>
            </a:r>
          </a:p>
        </p:txBody>
      </p:sp>
      <p:sp>
        <p:nvSpPr>
          <p:cNvPr id="4" name="Slide Number Placeholder 2">
            <a:extLst>
              <a:ext uri="{FF2B5EF4-FFF2-40B4-BE49-F238E27FC236}">
                <a16:creationId xmlns:a16="http://schemas.microsoft.com/office/drawing/2014/main" id="{1858A028-9109-4581-9FC1-E7C0C5ED2C6A}"/>
              </a:ext>
            </a:extLst>
          </p:cNvPr>
          <p:cNvSpPr>
            <a:spLocks noGrp="1"/>
          </p:cNvSpPr>
          <p:nvPr>
            <p:ph type="sldNum" sz="quarter" idx="15"/>
          </p:nvPr>
        </p:nvSpPr>
        <p:spPr/>
        <p:txBody>
          <a:bodyPr/>
          <a:lstStyle/>
          <a:p>
            <a:fld id="{DEE62800-5F1C-45B1-BAA1-436A6B68D5BA}" type="slidenum">
              <a:rPr lang="en-US" smtClean="0"/>
              <a:pPr/>
              <a:t>42</a:t>
            </a:fld>
            <a:endParaRPr lang="en-US"/>
          </a:p>
        </p:txBody>
      </p:sp>
    </p:spTree>
    <p:custDataLst>
      <p:tags r:id="rId1"/>
    </p:custDataLst>
    <p:extLst>
      <p:ext uri="{BB962C8B-B14F-4D97-AF65-F5344CB8AC3E}">
        <p14:creationId xmlns:p14="http://schemas.microsoft.com/office/powerpoint/2010/main" val="354301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6" name="Google Shape;596;p59"/>
          <p:cNvSpPr txBox="1"/>
          <p:nvPr/>
        </p:nvSpPr>
        <p:spPr>
          <a:xfrm>
            <a:off x="5823902" y="2953260"/>
            <a:ext cx="219060" cy="88977"/>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7" name="Title 6">
            <a:extLst>
              <a:ext uri="{FF2B5EF4-FFF2-40B4-BE49-F238E27FC236}">
                <a16:creationId xmlns:a16="http://schemas.microsoft.com/office/drawing/2014/main" id="{8D6888AE-C88D-4E07-A24A-52BFE9B74FF0}"/>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Test Administrations in ADAM</a:t>
            </a:r>
          </a:p>
        </p:txBody>
      </p:sp>
      <p:sp>
        <p:nvSpPr>
          <p:cNvPr id="4" name="Content Placeholder 3">
            <a:extLst>
              <a:ext uri="{FF2B5EF4-FFF2-40B4-BE49-F238E27FC236}">
                <a16:creationId xmlns:a16="http://schemas.microsoft.com/office/drawing/2014/main" id="{F60FEBFC-192C-3D37-0C18-B2D11356A431}"/>
              </a:ext>
            </a:extLst>
          </p:cNvPr>
          <p:cNvSpPr>
            <a:spLocks noGrp="1"/>
          </p:cNvSpPr>
          <p:nvPr>
            <p:ph sz="quarter" idx="17"/>
          </p:nvPr>
        </p:nvSpPr>
        <p:spPr/>
        <p:txBody>
          <a:bodyPr/>
          <a:lstStyle/>
          <a:p>
            <a:r>
              <a:rPr lang="en-US" sz="2300" dirty="0"/>
              <a:t>BIE School Admins &amp; School Test Coordinators will be able to view test administrations in ADAM.</a:t>
            </a:r>
          </a:p>
          <a:p>
            <a:r>
              <a:rPr lang="en-US" sz="2300" dirty="0"/>
              <a:t>Administrations in ADAM feature three sections:</a:t>
            </a:r>
          </a:p>
          <a:p>
            <a:pPr marL="342900" indent="-342900">
              <a:buFont typeface="+mj-lt"/>
              <a:buAutoNum type="arabicPeriod"/>
            </a:pPr>
            <a:r>
              <a:rPr lang="en-US" sz="2300" dirty="0"/>
              <a:t>Students – a list of all eligible students for a particular test.</a:t>
            </a:r>
          </a:p>
          <a:p>
            <a:pPr marL="342900" indent="-342900">
              <a:buFont typeface="+mj-lt"/>
              <a:buAutoNum type="arabicPeriod"/>
            </a:pPr>
            <a:r>
              <a:rPr lang="en-US" sz="2300" dirty="0"/>
              <a:t>Proctor Groups – to view or create testing groups.</a:t>
            </a:r>
          </a:p>
          <a:p>
            <a:pPr marL="342900" indent="-342900">
              <a:buFont typeface="+mj-lt"/>
              <a:buAutoNum type="arabicPeriod"/>
            </a:pPr>
            <a:r>
              <a:rPr lang="en-US" sz="2300" dirty="0"/>
              <a:t>Sessions – to view student progress.</a:t>
            </a:r>
          </a:p>
        </p:txBody>
      </p:sp>
      <p:sp>
        <p:nvSpPr>
          <p:cNvPr id="12" name="Slide Number Placeholder 2">
            <a:extLst>
              <a:ext uri="{FF2B5EF4-FFF2-40B4-BE49-F238E27FC236}">
                <a16:creationId xmlns:a16="http://schemas.microsoft.com/office/drawing/2014/main" id="{4ABD0F3C-EB6E-4632-A683-0A1DAF3BA116}"/>
              </a:ext>
            </a:extLst>
          </p:cNvPr>
          <p:cNvSpPr>
            <a:spLocks noGrp="1"/>
          </p:cNvSpPr>
          <p:nvPr>
            <p:ph type="sldNum" sz="quarter" idx="16"/>
          </p:nvPr>
        </p:nvSpPr>
        <p:spPr/>
        <p:txBody>
          <a:bodyPr/>
          <a:lstStyle/>
          <a:p>
            <a:fld id="{DEE62800-5F1C-45B1-BAA1-436A6B68D5BA}" type="slidenum">
              <a:rPr lang="en-US" smtClean="0"/>
              <a:pPr/>
              <a:t>43</a:t>
            </a:fld>
            <a:endParaRPr lang="en-US"/>
          </a:p>
        </p:txBody>
      </p:sp>
      <p:pic>
        <p:nvPicPr>
          <p:cNvPr id="14" name="Picture 13">
            <a:extLst>
              <a:ext uri="{FF2B5EF4-FFF2-40B4-BE49-F238E27FC236}">
                <a16:creationId xmlns:a16="http://schemas.microsoft.com/office/drawing/2014/main" id="{DDA14E0B-8816-DA40-BDF8-03B564D55EEB}"/>
              </a:ext>
            </a:extLst>
          </p:cNvPr>
          <p:cNvPicPr>
            <a:picLocks noChangeAspect="1"/>
          </p:cNvPicPr>
          <p:nvPr/>
        </p:nvPicPr>
        <p:blipFill>
          <a:blip r:embed="rId4"/>
          <a:srcRect/>
          <a:stretch/>
        </p:blipFill>
        <p:spPr>
          <a:xfrm>
            <a:off x="6378849" y="2983528"/>
            <a:ext cx="5199255" cy="2211745"/>
          </a:xfrm>
          <a:prstGeom prst="rect">
            <a:avLst/>
          </a:prstGeom>
          <a:ln>
            <a:solidFill>
              <a:schemeClr val="bg2"/>
            </a:solidFill>
          </a:ln>
          <a:effectLst>
            <a:outerShdw blurRad="50800" dist="38100" dir="2700000" algn="tl" rotWithShape="0">
              <a:prstClr val="black">
                <a:alpha val="40000"/>
              </a:prstClr>
            </a:outerShdw>
          </a:effectLst>
        </p:spPr>
      </p:pic>
      <p:sp>
        <p:nvSpPr>
          <p:cNvPr id="18" name="Flowchart: Connector 17">
            <a:extLst>
              <a:ext uri="{FF2B5EF4-FFF2-40B4-BE49-F238E27FC236}">
                <a16:creationId xmlns:a16="http://schemas.microsoft.com/office/drawing/2014/main" id="{0E34B5AE-4E9F-AAAB-A31F-1C1BE1EFE230}"/>
              </a:ext>
            </a:extLst>
          </p:cNvPr>
          <p:cNvSpPr/>
          <p:nvPr/>
        </p:nvSpPr>
        <p:spPr>
          <a:xfrm>
            <a:off x="6378849" y="3639959"/>
            <a:ext cx="1883024" cy="68464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onnector 19">
            <a:extLst>
              <a:ext uri="{FF2B5EF4-FFF2-40B4-BE49-F238E27FC236}">
                <a16:creationId xmlns:a16="http://schemas.microsoft.com/office/drawing/2014/main" id="{FD87AB6F-5085-227D-5B2C-785D8BF9C05D}"/>
              </a:ext>
            </a:extLst>
          </p:cNvPr>
          <p:cNvSpPr/>
          <p:nvPr/>
        </p:nvSpPr>
        <p:spPr>
          <a:xfrm>
            <a:off x="8261873" y="3697189"/>
            <a:ext cx="1251029" cy="57018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a:extLst>
              <a:ext uri="{FF2B5EF4-FFF2-40B4-BE49-F238E27FC236}">
                <a16:creationId xmlns:a16="http://schemas.microsoft.com/office/drawing/2014/main" id="{C3510FD8-8F54-94F5-8FFF-8C63C75B60C2}"/>
              </a:ext>
            </a:extLst>
          </p:cNvPr>
          <p:cNvSpPr/>
          <p:nvPr/>
        </p:nvSpPr>
        <p:spPr>
          <a:xfrm>
            <a:off x="6389607" y="4202884"/>
            <a:ext cx="724323" cy="32949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4861699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426497"/>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Creating Proctor Groups</a:t>
            </a:r>
            <a:endParaRPr lang="en-US" sz="4000" b="1" dirty="0"/>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7"/>
          </p:nvPr>
        </p:nvSpPr>
        <p:spPr/>
        <p:txBody>
          <a:bodyPr/>
          <a:lstStyle/>
          <a:p>
            <a:r>
              <a:rPr lang="en-US" sz="1700" dirty="0"/>
              <a:t>When you first open View Proctor Groups all students will be assigned to an Unassigned proctor group automatically.</a:t>
            </a:r>
          </a:p>
          <a:p>
            <a:r>
              <a:rPr lang="en-US" sz="1700" dirty="0"/>
              <a:t>To create your proctor group:</a:t>
            </a:r>
          </a:p>
          <a:p>
            <a:pPr marL="342900" indent="-342900">
              <a:buFont typeface="+mj-lt"/>
              <a:buAutoNum type="arabicPeriod"/>
            </a:pPr>
            <a:r>
              <a:rPr lang="en-US" sz="1700" dirty="0"/>
              <a:t>Select </a:t>
            </a:r>
            <a:r>
              <a:rPr lang="en-US" sz="1700" b="1" dirty="0"/>
              <a:t>Create Proctor Group</a:t>
            </a:r>
            <a:r>
              <a:rPr lang="en-US" sz="1700" dirty="0"/>
              <a:t>.</a:t>
            </a:r>
            <a:endParaRPr lang="en-US" sz="1700" b="1" dirty="0"/>
          </a:p>
          <a:p>
            <a:pPr marL="342900" indent="-342900">
              <a:buFont typeface="+mj-lt"/>
              <a:buAutoNum type="arabicPeriod"/>
            </a:pPr>
            <a:r>
              <a:rPr lang="en-US" sz="1700" dirty="0"/>
              <a:t>Complete the form for each proctor group you are creating.</a:t>
            </a:r>
          </a:p>
          <a:p>
            <a:pPr marL="342900" indent="-342900">
              <a:buFont typeface="+mj-lt"/>
              <a:buAutoNum type="arabicPeriod"/>
            </a:pPr>
            <a:r>
              <a:rPr lang="en-US" sz="1700" dirty="0"/>
              <a:t>To assign students, click the </a:t>
            </a:r>
            <a:r>
              <a:rPr lang="en-US" sz="1700" b="1" dirty="0"/>
              <a:t>+</a:t>
            </a:r>
            <a:r>
              <a:rPr lang="en-US" sz="1700" dirty="0"/>
              <a:t> button and then select students to assign to the proctor group.</a:t>
            </a:r>
          </a:p>
          <a:p>
            <a:pPr marL="342900" indent="-342900">
              <a:buFont typeface="+mj-lt"/>
              <a:buAutoNum type="arabicPeriod"/>
            </a:pPr>
            <a:r>
              <a:rPr lang="en-US" sz="1700" dirty="0"/>
              <a:t>Click </a:t>
            </a:r>
            <a:r>
              <a:rPr lang="en-US" sz="1700" b="1" dirty="0"/>
              <a:t>Submit</a:t>
            </a:r>
            <a:r>
              <a:rPr lang="en-US" sz="1700" dirty="0"/>
              <a:t> to save the new proctor group.</a:t>
            </a:r>
          </a:p>
          <a:p>
            <a:r>
              <a:rPr lang="en-US" sz="1700" dirty="0"/>
              <a:t>Once your proctor group(s) are created the test coordinator will then provide each proctor with their unique Test Code and Proctor Password.</a:t>
            </a:r>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6"/>
          </p:nvPr>
        </p:nvSpPr>
        <p:spPr/>
        <p:txBody>
          <a:bodyPr/>
          <a:lstStyle/>
          <a:p>
            <a:fld id="{DEE62800-5F1C-45B1-BAA1-436A6B68D5BA}" type="slidenum">
              <a:rPr lang="en-US" smtClean="0"/>
              <a:pPr/>
              <a:t>44</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10" name="Picture 9">
            <a:extLst>
              <a:ext uri="{FF2B5EF4-FFF2-40B4-BE49-F238E27FC236}">
                <a16:creationId xmlns:a16="http://schemas.microsoft.com/office/drawing/2014/main" id="{FE7259F7-A10A-19E3-4888-CE8A08F5F5C2}"/>
              </a:ext>
            </a:extLst>
          </p:cNvPr>
          <p:cNvPicPr>
            <a:picLocks noChangeAspect="1"/>
          </p:cNvPicPr>
          <p:nvPr/>
        </p:nvPicPr>
        <p:blipFill>
          <a:blip r:embed="rId4"/>
          <a:srcRect/>
          <a:stretch/>
        </p:blipFill>
        <p:spPr>
          <a:xfrm>
            <a:off x="7962452" y="1832229"/>
            <a:ext cx="3568918" cy="1518205"/>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DB5A93DD-DD40-D03D-16DF-3FE3F1BDD15D}"/>
              </a:ext>
            </a:extLst>
          </p:cNvPr>
          <p:cNvPicPr>
            <a:picLocks noChangeAspect="1"/>
          </p:cNvPicPr>
          <p:nvPr/>
        </p:nvPicPr>
        <p:blipFill>
          <a:blip r:embed="rId5"/>
          <a:srcRect/>
          <a:stretch/>
        </p:blipFill>
        <p:spPr>
          <a:xfrm>
            <a:off x="6067644" y="3324162"/>
            <a:ext cx="5975216" cy="1002378"/>
          </a:xfrm>
          <a:prstGeom prst="rect">
            <a:avLst/>
          </a:prstGeom>
          <a:ln>
            <a:solidFill>
              <a:schemeClr val="bg2"/>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2C21FDCA-F0AC-27FF-75E4-5973FE7539C2}"/>
              </a:ext>
            </a:extLst>
          </p:cNvPr>
          <p:cNvPicPr>
            <a:picLocks noChangeAspect="1"/>
          </p:cNvPicPr>
          <p:nvPr/>
        </p:nvPicPr>
        <p:blipFill>
          <a:blip r:embed="rId6"/>
          <a:srcRect/>
          <a:stretch/>
        </p:blipFill>
        <p:spPr>
          <a:xfrm>
            <a:off x="6311883" y="4152041"/>
            <a:ext cx="4438103" cy="2357889"/>
          </a:xfrm>
          <a:prstGeom prst="rect">
            <a:avLst/>
          </a:prstGeom>
          <a:ln>
            <a:solidFill>
              <a:schemeClr val="bg2"/>
            </a:solidFill>
          </a:ln>
          <a:effectLst>
            <a:outerShdw blurRad="50800" dist="38100" dir="2700000" algn="tl" rotWithShape="0">
              <a:prstClr val="black">
                <a:alpha val="40000"/>
              </a:prstClr>
            </a:outerShdw>
          </a:effectLst>
        </p:spPr>
      </p:pic>
      <p:sp>
        <p:nvSpPr>
          <p:cNvPr id="15" name="Flowchart: Connector 14">
            <a:extLst>
              <a:ext uri="{FF2B5EF4-FFF2-40B4-BE49-F238E27FC236}">
                <a16:creationId xmlns:a16="http://schemas.microsoft.com/office/drawing/2014/main" id="{E7E73C32-AFB0-6947-7587-56837DE99439}"/>
              </a:ext>
            </a:extLst>
          </p:cNvPr>
          <p:cNvSpPr/>
          <p:nvPr/>
        </p:nvSpPr>
        <p:spPr>
          <a:xfrm>
            <a:off x="9209088" y="2254717"/>
            <a:ext cx="903642" cy="51186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a16="http://schemas.microsoft.com/office/drawing/2014/main" id="{55F662F3-C3D7-CFB0-AE70-542DE963C3F1}"/>
              </a:ext>
            </a:extLst>
          </p:cNvPr>
          <p:cNvSpPr/>
          <p:nvPr/>
        </p:nvSpPr>
        <p:spPr>
          <a:xfrm>
            <a:off x="7871482" y="3445551"/>
            <a:ext cx="1092963" cy="31644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Google Shape;1109;p81">
            <a:extLst>
              <a:ext uri="{FF2B5EF4-FFF2-40B4-BE49-F238E27FC236}">
                <a16:creationId xmlns:a16="http://schemas.microsoft.com/office/drawing/2014/main" id="{4CB0C141-7305-F545-6B58-28F124E8FFCC}"/>
              </a:ext>
            </a:extLst>
          </p:cNvPr>
          <p:cNvSpPr/>
          <p:nvPr/>
        </p:nvSpPr>
        <p:spPr>
          <a:xfrm rot="5400000">
            <a:off x="10256474" y="3095383"/>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Flowchart: Connector 19">
            <a:extLst>
              <a:ext uri="{FF2B5EF4-FFF2-40B4-BE49-F238E27FC236}">
                <a16:creationId xmlns:a16="http://schemas.microsoft.com/office/drawing/2014/main" id="{5A01E01F-8F4F-2616-2DD4-001D3A9D2266}"/>
              </a:ext>
            </a:extLst>
          </p:cNvPr>
          <p:cNvSpPr/>
          <p:nvPr/>
        </p:nvSpPr>
        <p:spPr>
          <a:xfrm>
            <a:off x="10280346" y="6275677"/>
            <a:ext cx="579166" cy="26705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1109;p81">
            <a:extLst>
              <a:ext uri="{FF2B5EF4-FFF2-40B4-BE49-F238E27FC236}">
                <a16:creationId xmlns:a16="http://schemas.microsoft.com/office/drawing/2014/main" id="{4F8C15FC-2B4C-009A-2838-45C127615F6F}"/>
              </a:ext>
            </a:extLst>
          </p:cNvPr>
          <p:cNvSpPr/>
          <p:nvPr/>
        </p:nvSpPr>
        <p:spPr>
          <a:xfrm rot="5400000">
            <a:off x="9167397" y="4100672"/>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283095456"/>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2" name="Title 1">
            <a:extLst>
              <a:ext uri="{FF2B5EF4-FFF2-40B4-BE49-F238E27FC236}">
                <a16:creationId xmlns:a16="http://schemas.microsoft.com/office/drawing/2014/main" id="{500FCB2C-9076-4AFA-9783-B28FA5F1B64F}"/>
              </a:ext>
            </a:extLst>
          </p:cNvPr>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Adding Students to Existing Proctor Groups</a:t>
            </a:r>
            <a:endParaRPr lang="en-US" sz="4000" dirty="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A1CF23BE-AE52-39C9-79D6-3864E0049D04}"/>
              </a:ext>
            </a:extLst>
          </p:cNvPr>
          <p:cNvSpPr>
            <a:spLocks noGrp="1"/>
          </p:cNvSpPr>
          <p:nvPr>
            <p:ph sz="quarter" idx="17"/>
          </p:nvPr>
        </p:nvSpPr>
        <p:spPr/>
        <p:txBody>
          <a:bodyPr/>
          <a:lstStyle/>
          <a:p>
            <a:pPr marL="342900" indent="-342900">
              <a:buFont typeface="+mj-lt"/>
              <a:buAutoNum type="arabicPeriod"/>
            </a:pPr>
            <a:r>
              <a:rPr lang="en-US" sz="2200" dirty="0"/>
              <a:t>Go to </a:t>
            </a:r>
            <a:r>
              <a:rPr lang="en-US" sz="2200" b="1" dirty="0"/>
              <a:t>Test Management </a:t>
            </a:r>
            <a:r>
              <a:rPr lang="en-US" sz="2200" dirty="0"/>
              <a:t>&gt; </a:t>
            </a:r>
            <a:r>
              <a:rPr lang="en-US" sz="2200" b="1" dirty="0"/>
              <a:t>Administrations</a:t>
            </a:r>
            <a:r>
              <a:rPr lang="en-US" sz="2200" dirty="0"/>
              <a:t>.</a:t>
            </a:r>
          </a:p>
          <a:p>
            <a:pPr marL="342900" indent="-342900">
              <a:buFont typeface="+mj-lt"/>
              <a:buAutoNum type="arabicPeriod"/>
            </a:pPr>
            <a:r>
              <a:rPr lang="en-US" sz="2200" dirty="0"/>
              <a:t>In the appropriate administration card, select </a:t>
            </a:r>
            <a:r>
              <a:rPr lang="en-US" sz="2200" b="1" dirty="0"/>
              <a:t>View</a:t>
            </a:r>
            <a:r>
              <a:rPr lang="en-US" sz="2200" dirty="0"/>
              <a:t> under Proctor Groups.</a:t>
            </a:r>
          </a:p>
          <a:p>
            <a:pPr marL="342900" indent="-342900">
              <a:buFont typeface="+mj-lt"/>
              <a:buAutoNum type="arabicPeriod"/>
            </a:pPr>
            <a:r>
              <a:rPr lang="en-US" sz="2200" dirty="0"/>
              <a:t>Select </a:t>
            </a:r>
            <a:r>
              <a:rPr lang="en-US" sz="2200" b="1" dirty="0"/>
              <a:t>Students</a:t>
            </a:r>
            <a:r>
              <a:rPr lang="en-US" sz="2200" dirty="0"/>
              <a:t> under Actions.</a:t>
            </a:r>
          </a:p>
          <a:p>
            <a:pPr marL="342900" indent="-342900">
              <a:buFont typeface="+mj-lt"/>
              <a:buAutoNum type="arabicPeriod"/>
            </a:pPr>
            <a:r>
              <a:rPr lang="en-US" sz="2200" dirty="0"/>
              <a:t>Select </a:t>
            </a:r>
            <a:r>
              <a:rPr lang="en-US" sz="2200" b="1" dirty="0"/>
              <a:t>Edit Proctor Group</a:t>
            </a:r>
            <a:r>
              <a:rPr lang="en-US" sz="2200" dirty="0"/>
              <a:t>.</a:t>
            </a:r>
          </a:p>
          <a:p>
            <a:pPr marL="342900" indent="-342900">
              <a:buFont typeface="+mj-lt"/>
              <a:buAutoNum type="arabicPeriod"/>
            </a:pPr>
            <a:r>
              <a:rPr lang="en-US" sz="2200" dirty="0"/>
              <a:t>Select the </a:t>
            </a:r>
            <a:r>
              <a:rPr lang="en-US" sz="2200" b="1" dirty="0"/>
              <a:t>+</a:t>
            </a:r>
            <a:r>
              <a:rPr lang="en-US" sz="2200" dirty="0"/>
              <a:t> icon to assign additional students.</a:t>
            </a:r>
          </a:p>
          <a:p>
            <a:pPr marL="342900" indent="-342900">
              <a:buFont typeface="+mj-lt"/>
              <a:buAutoNum type="arabicPeriod"/>
            </a:pPr>
            <a:endParaRPr lang="en-US" sz="2200" dirty="0"/>
          </a:p>
          <a:p>
            <a:r>
              <a:rPr lang="en-US" sz="2000" b="1" dirty="0"/>
              <a:t>NOTE: </a:t>
            </a:r>
            <a:r>
              <a:rPr lang="en-US" sz="2000" dirty="0"/>
              <a:t>Students can also be removed from a proctor group if they have not logged into TestNav.</a:t>
            </a:r>
          </a:p>
        </p:txBody>
      </p:sp>
      <p:sp>
        <p:nvSpPr>
          <p:cNvPr id="4" name="Slide Number Placeholder 2">
            <a:extLst>
              <a:ext uri="{FF2B5EF4-FFF2-40B4-BE49-F238E27FC236}">
                <a16:creationId xmlns:a16="http://schemas.microsoft.com/office/drawing/2014/main" id="{38043F71-CED8-E03D-69B0-CDBDDD6068C0}"/>
              </a:ext>
            </a:extLst>
          </p:cNvPr>
          <p:cNvSpPr txBox="1">
            <a:spLocks/>
          </p:cNvSpPr>
          <p:nvPr/>
        </p:nvSpPr>
        <p:spPr>
          <a:xfrm>
            <a:off x="9209088" y="6488113"/>
            <a:ext cx="27432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DEE62800-5F1C-45B1-BAA1-436A6B68D5BA}" type="slidenum">
              <a:rPr lang="en-US" smtClean="0"/>
              <a:pPr/>
              <a:t>45</a:t>
            </a:fld>
            <a:endParaRPr lang="en-US"/>
          </a:p>
        </p:txBody>
      </p:sp>
      <p:sp>
        <p:nvSpPr>
          <p:cNvPr id="6" name="Google Shape;566;p57">
            <a:extLst>
              <a:ext uri="{FF2B5EF4-FFF2-40B4-BE49-F238E27FC236}">
                <a16:creationId xmlns:a16="http://schemas.microsoft.com/office/drawing/2014/main" id="{71A9CBF9-3483-1C1B-3B1F-58C2E86E225A}"/>
              </a:ext>
            </a:extLst>
          </p:cNvPr>
          <p:cNvSpPr txBox="1"/>
          <p:nvPr/>
        </p:nvSpPr>
        <p:spPr>
          <a:xfrm>
            <a:off x="8528444" y="3781934"/>
            <a:ext cx="247346" cy="111718"/>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8" name="Picture 7" descr="A screenshot of a computer&#10;&#10;Description automatically generated">
            <a:extLst>
              <a:ext uri="{FF2B5EF4-FFF2-40B4-BE49-F238E27FC236}">
                <a16:creationId xmlns:a16="http://schemas.microsoft.com/office/drawing/2014/main" id="{CA998B28-1F9A-18AF-631E-4BDF3FCCD89F}"/>
              </a:ext>
            </a:extLst>
          </p:cNvPr>
          <p:cNvPicPr>
            <a:picLocks noChangeAspect="1"/>
          </p:cNvPicPr>
          <p:nvPr/>
        </p:nvPicPr>
        <p:blipFill>
          <a:blip r:embed="rId4"/>
          <a:stretch>
            <a:fillRect/>
          </a:stretch>
        </p:blipFill>
        <p:spPr>
          <a:xfrm>
            <a:off x="6124358" y="2184595"/>
            <a:ext cx="5670416" cy="1066629"/>
          </a:xfrm>
          <a:prstGeom prst="rect">
            <a:avLst/>
          </a:prstGeom>
          <a:ln>
            <a:solidFill>
              <a:schemeClr val="bg2"/>
            </a:solidFill>
          </a:ln>
          <a:effectLst>
            <a:outerShdw blurRad="50800" dist="38100" dir="2700000" algn="tl" rotWithShape="0">
              <a:prstClr val="black">
                <a:alpha val="40000"/>
              </a:prstClr>
            </a:outerShdw>
          </a:effectLst>
        </p:spPr>
      </p:pic>
      <p:pic>
        <p:nvPicPr>
          <p:cNvPr id="10" name="Picture 9" descr="A screenshot of a computer&#10;&#10;Description automatically generated">
            <a:extLst>
              <a:ext uri="{FF2B5EF4-FFF2-40B4-BE49-F238E27FC236}">
                <a16:creationId xmlns:a16="http://schemas.microsoft.com/office/drawing/2014/main" id="{2C874249-E918-4ED9-8AAC-54B18D2C66A2}"/>
              </a:ext>
            </a:extLst>
          </p:cNvPr>
          <p:cNvPicPr>
            <a:picLocks noChangeAspect="1"/>
          </p:cNvPicPr>
          <p:nvPr/>
        </p:nvPicPr>
        <p:blipFill>
          <a:blip r:embed="rId5"/>
          <a:stretch>
            <a:fillRect/>
          </a:stretch>
        </p:blipFill>
        <p:spPr>
          <a:xfrm>
            <a:off x="6124358" y="3561796"/>
            <a:ext cx="5670416" cy="929506"/>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descr="A screenshot of a computer&#10;&#10;Description automatically generated">
            <a:extLst>
              <a:ext uri="{FF2B5EF4-FFF2-40B4-BE49-F238E27FC236}">
                <a16:creationId xmlns:a16="http://schemas.microsoft.com/office/drawing/2014/main" id="{108D23D8-C6B4-DDB5-6479-0A238B231325}"/>
              </a:ext>
            </a:extLst>
          </p:cNvPr>
          <p:cNvPicPr>
            <a:picLocks noChangeAspect="1"/>
          </p:cNvPicPr>
          <p:nvPr/>
        </p:nvPicPr>
        <p:blipFill>
          <a:blip r:embed="rId6"/>
          <a:stretch>
            <a:fillRect/>
          </a:stretch>
        </p:blipFill>
        <p:spPr>
          <a:xfrm>
            <a:off x="7073519" y="4801874"/>
            <a:ext cx="3772094" cy="1282766"/>
          </a:xfrm>
          <a:prstGeom prst="rect">
            <a:avLst/>
          </a:prstGeom>
          <a:ln>
            <a:solidFill>
              <a:schemeClr val="bg2"/>
            </a:solidFill>
          </a:ln>
          <a:effectLst>
            <a:outerShdw blurRad="50800" dist="38100" dir="2700000" algn="tl" rotWithShape="0">
              <a:prstClr val="black">
                <a:alpha val="40000"/>
              </a:prstClr>
            </a:outerShdw>
          </a:effectLst>
        </p:spPr>
      </p:pic>
      <p:sp>
        <p:nvSpPr>
          <p:cNvPr id="13" name="Flowchart: Connector 12">
            <a:extLst>
              <a:ext uri="{FF2B5EF4-FFF2-40B4-BE49-F238E27FC236}">
                <a16:creationId xmlns:a16="http://schemas.microsoft.com/office/drawing/2014/main" id="{6EA2EB23-A0D9-B1B8-C7A0-CB51E8BA83E2}"/>
              </a:ext>
            </a:extLst>
          </p:cNvPr>
          <p:cNvSpPr/>
          <p:nvPr/>
        </p:nvSpPr>
        <p:spPr>
          <a:xfrm>
            <a:off x="11008271" y="2984174"/>
            <a:ext cx="579166" cy="26705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9DDF7682-9C0F-41C8-2FB2-034CFB271069}"/>
              </a:ext>
            </a:extLst>
          </p:cNvPr>
          <p:cNvSpPr/>
          <p:nvPr/>
        </p:nvSpPr>
        <p:spPr>
          <a:xfrm>
            <a:off x="9049648" y="3721810"/>
            <a:ext cx="805552" cy="292731"/>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a16="http://schemas.microsoft.com/office/drawing/2014/main" id="{398411E0-ADDB-E33B-6199-10D63885E929}"/>
              </a:ext>
            </a:extLst>
          </p:cNvPr>
          <p:cNvSpPr/>
          <p:nvPr/>
        </p:nvSpPr>
        <p:spPr>
          <a:xfrm>
            <a:off x="10303137" y="4834851"/>
            <a:ext cx="579166" cy="26705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Google Shape;1109;p81">
            <a:extLst>
              <a:ext uri="{FF2B5EF4-FFF2-40B4-BE49-F238E27FC236}">
                <a16:creationId xmlns:a16="http://schemas.microsoft.com/office/drawing/2014/main" id="{0D2AB859-A6F6-5924-3D9F-A24A04112C88}"/>
              </a:ext>
            </a:extLst>
          </p:cNvPr>
          <p:cNvSpPr/>
          <p:nvPr/>
        </p:nvSpPr>
        <p:spPr>
          <a:xfrm rot="5400000">
            <a:off x="6414989" y="3094631"/>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109;p81">
            <a:extLst>
              <a:ext uri="{FF2B5EF4-FFF2-40B4-BE49-F238E27FC236}">
                <a16:creationId xmlns:a16="http://schemas.microsoft.com/office/drawing/2014/main" id="{46D3C558-74EF-891D-2C5E-6B1C6ABCA3C4}"/>
              </a:ext>
            </a:extLst>
          </p:cNvPr>
          <p:cNvSpPr/>
          <p:nvPr/>
        </p:nvSpPr>
        <p:spPr>
          <a:xfrm rot="5400000">
            <a:off x="8466054" y="442340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774483956"/>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7" name="Google Shape;287;p33"/>
          <p:cNvSpPr txBox="1"/>
          <p:nvPr/>
        </p:nvSpPr>
        <p:spPr>
          <a:xfrm>
            <a:off x="7547224" y="2133600"/>
            <a:ext cx="3845674" cy="68553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endParaRPr lang="en-US" sz="3000" b="0" i="0" u="none" strike="noStrike" cap="none">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p:sp>
        <p:nvSpPr>
          <p:cNvPr id="2" name="Title 1">
            <a:extLst>
              <a:ext uri="{FF2B5EF4-FFF2-40B4-BE49-F238E27FC236}">
                <a16:creationId xmlns:a16="http://schemas.microsoft.com/office/drawing/2014/main" id="{C4AFFCA2-1084-4BB2-93C6-7644251573D0}"/>
              </a:ext>
            </a:extLst>
          </p:cNvPr>
          <p:cNvSpPr>
            <a:spLocks noGrp="1"/>
          </p:cNvSpPr>
          <p:nvPr>
            <p:ph type="title"/>
          </p:nvPr>
        </p:nvSpPr>
        <p:spPr/>
        <p:txBody>
          <a:bodyPr>
            <a:normAutofit/>
          </a:bodyPr>
          <a:lstStyle/>
          <a:p>
            <a:r>
              <a:rPr lang="en-US" sz="4000" b="1">
                <a:ea typeface="Open Sans Light" panose="020B0306030504020204" pitchFamily="34" charset="0"/>
                <a:cs typeface="Open Sans Light" panose="020B0306030504020204" pitchFamily="34" charset="0"/>
              </a:rPr>
              <a:t>Student Registration</a:t>
            </a:r>
            <a:endParaRPr lang="en-US" sz="4000">
              <a:ea typeface="Open Sans Light" panose="020B0306030504020204" pitchFamily="34" charset="0"/>
              <a:cs typeface="Open Sans Light" panose="020B0306030504020204" pitchFamily="34" charset="0"/>
            </a:endParaRPr>
          </a:p>
        </p:txBody>
      </p:sp>
      <p:sp>
        <p:nvSpPr>
          <p:cNvPr id="3" name="Content Placeholder 2">
            <a:extLst>
              <a:ext uri="{FF2B5EF4-FFF2-40B4-BE49-F238E27FC236}">
                <a16:creationId xmlns:a16="http://schemas.microsoft.com/office/drawing/2014/main" id="{E87879D8-E8FD-4DFC-9DDB-10B6A8DEEF8C}"/>
              </a:ext>
            </a:extLst>
          </p:cNvPr>
          <p:cNvSpPr>
            <a:spLocks noGrp="1"/>
          </p:cNvSpPr>
          <p:nvPr>
            <p:ph sz="quarter" idx="16"/>
          </p:nvPr>
        </p:nvSpPr>
        <p:spPr/>
        <p:txBody>
          <a:bodyPr lIns="91440" tIns="45720" rIns="91440" bIns="45720" anchor="t"/>
          <a:lstStyle/>
          <a:p>
            <a:pPr marL="114300">
              <a:lnSpc>
                <a:spcPct val="100000"/>
              </a:lnSpc>
              <a:spcBef>
                <a:spcPts val="0"/>
              </a:spcBef>
              <a:spcAft>
                <a:spcPts val="0"/>
              </a:spcAft>
              <a:buSzPts val="1800"/>
            </a:pPr>
            <a:r>
              <a:rPr lang="en-US" sz="2400" dirty="0"/>
              <a:t>Go to </a:t>
            </a:r>
            <a:r>
              <a:rPr lang="en-US" sz="2400" b="1" dirty="0"/>
              <a:t>Test Management </a:t>
            </a:r>
            <a:r>
              <a:rPr lang="en-US" sz="2400" dirty="0"/>
              <a:t>&gt;</a:t>
            </a:r>
            <a:r>
              <a:rPr lang="en-US" sz="2400" b="1" dirty="0"/>
              <a:t> Administrations.</a:t>
            </a:r>
          </a:p>
          <a:p>
            <a:pPr marL="114300">
              <a:lnSpc>
                <a:spcPct val="100000"/>
              </a:lnSpc>
              <a:spcBef>
                <a:spcPts val="0"/>
              </a:spcBef>
              <a:spcAft>
                <a:spcPts val="0"/>
              </a:spcAft>
              <a:buSzPts val="1800"/>
            </a:pPr>
            <a:endParaRPr lang="en-US" sz="2400" b="1" dirty="0"/>
          </a:p>
          <a:p>
            <a:pPr marL="114300">
              <a:lnSpc>
                <a:spcPct val="100000"/>
              </a:lnSpc>
              <a:spcBef>
                <a:spcPts val="0"/>
              </a:spcBef>
              <a:spcAft>
                <a:spcPts val="0"/>
              </a:spcAft>
              <a:buSzPts val="1800"/>
            </a:pPr>
            <a:r>
              <a:rPr lang="en-US" sz="2400" dirty="0"/>
              <a:t>On each Administration card it will show the total registered student count for that test.</a:t>
            </a:r>
          </a:p>
          <a:p>
            <a:pPr marL="114300">
              <a:lnSpc>
                <a:spcPct val="100000"/>
              </a:lnSpc>
              <a:spcBef>
                <a:spcPts val="0"/>
              </a:spcBef>
              <a:spcAft>
                <a:spcPts val="0"/>
              </a:spcAft>
              <a:buSzPts val="1800"/>
            </a:pPr>
            <a:endParaRPr lang="en-US" sz="2000" dirty="0">
              <a:highlight>
                <a:srgbClr val="FFFF00"/>
              </a:highlight>
            </a:endParaRPr>
          </a:p>
          <a:p>
            <a:pPr marL="114300">
              <a:lnSpc>
                <a:spcPct val="100000"/>
              </a:lnSpc>
              <a:spcBef>
                <a:spcPts val="0"/>
              </a:spcBef>
              <a:spcAft>
                <a:spcPts val="0"/>
              </a:spcAft>
              <a:buSzPts val="1800"/>
            </a:pPr>
            <a:endParaRPr lang="en-US" sz="2000" dirty="0">
              <a:highlight>
                <a:srgbClr val="FFFF00"/>
              </a:highlight>
              <a:sym typeface="Calibri"/>
            </a:endParaRPr>
          </a:p>
          <a:p>
            <a:pPr marL="114300">
              <a:lnSpc>
                <a:spcPct val="100000"/>
              </a:lnSpc>
              <a:spcBef>
                <a:spcPts val="0"/>
              </a:spcBef>
              <a:spcAft>
                <a:spcPts val="0"/>
              </a:spcAft>
              <a:buSzPts val="1800"/>
            </a:pPr>
            <a:endParaRPr lang="en-US" sz="2000" dirty="0">
              <a:highlight>
                <a:srgbClr val="FFFF00"/>
              </a:highlight>
              <a:sym typeface="Calibri"/>
            </a:endParaRPr>
          </a:p>
          <a:p>
            <a:pPr marL="114300">
              <a:lnSpc>
                <a:spcPct val="100000"/>
              </a:lnSpc>
              <a:spcBef>
                <a:spcPts val="0"/>
              </a:spcBef>
              <a:spcAft>
                <a:spcPts val="0"/>
              </a:spcAft>
              <a:buSzPts val="1800"/>
            </a:pPr>
            <a:endParaRPr lang="en-US" sz="2000" dirty="0">
              <a:highlight>
                <a:srgbClr val="FFFF00"/>
              </a:highlight>
              <a:sym typeface="Calibri"/>
            </a:endParaRPr>
          </a:p>
          <a:p>
            <a:pPr marL="114300" marR="0" lvl="0" algn="l" rtl="0">
              <a:lnSpc>
                <a:spcPct val="100000"/>
              </a:lnSpc>
              <a:spcBef>
                <a:spcPts val="0"/>
              </a:spcBef>
              <a:spcAft>
                <a:spcPts val="0"/>
              </a:spcAft>
              <a:buSzPts val="1800"/>
            </a:pPr>
            <a:endParaRPr lang="en-US" sz="2000" b="0" i="0" u="none" strike="noStrike" cap="none" dirty="0">
              <a:highlight>
                <a:srgbClr val="FFFF00"/>
              </a:highlight>
              <a:sym typeface="Calibri"/>
            </a:endParaRPr>
          </a:p>
        </p:txBody>
      </p:sp>
      <p:sp>
        <p:nvSpPr>
          <p:cNvPr id="8" name="Slide Number Placeholder 2">
            <a:extLst>
              <a:ext uri="{FF2B5EF4-FFF2-40B4-BE49-F238E27FC236}">
                <a16:creationId xmlns:a16="http://schemas.microsoft.com/office/drawing/2014/main" id="{9D844C93-206E-43A7-8931-CDCBF862C32D}"/>
              </a:ext>
            </a:extLst>
          </p:cNvPr>
          <p:cNvSpPr>
            <a:spLocks noGrp="1"/>
          </p:cNvSpPr>
          <p:nvPr>
            <p:ph type="sldNum" sz="quarter" idx="15"/>
          </p:nvPr>
        </p:nvSpPr>
        <p:spPr/>
        <p:txBody>
          <a:bodyPr/>
          <a:lstStyle/>
          <a:p>
            <a:fld id="{DEE62800-5F1C-45B1-BAA1-436A6B68D5BA}" type="slidenum">
              <a:rPr lang="en-US" smtClean="0"/>
              <a:pPr/>
              <a:t>46</a:t>
            </a:fld>
            <a:endParaRPr lang="en-US"/>
          </a:p>
        </p:txBody>
      </p:sp>
      <p:pic>
        <p:nvPicPr>
          <p:cNvPr id="9" name="Picture 8">
            <a:extLst>
              <a:ext uri="{FF2B5EF4-FFF2-40B4-BE49-F238E27FC236}">
                <a16:creationId xmlns:a16="http://schemas.microsoft.com/office/drawing/2014/main" id="{B3996ABB-3F0D-AEE9-4ACC-38AAF28F7A4F}"/>
              </a:ext>
            </a:extLst>
          </p:cNvPr>
          <p:cNvPicPr>
            <a:picLocks noChangeAspect="1"/>
          </p:cNvPicPr>
          <p:nvPr/>
        </p:nvPicPr>
        <p:blipFill>
          <a:blip r:embed="rId4"/>
          <a:srcRect/>
          <a:stretch/>
        </p:blipFill>
        <p:spPr>
          <a:xfrm>
            <a:off x="2973230" y="3766343"/>
            <a:ext cx="6245539" cy="2656831"/>
          </a:xfrm>
          <a:prstGeom prst="rect">
            <a:avLst/>
          </a:prstGeom>
          <a:ln>
            <a:solidFill>
              <a:schemeClr val="bg2"/>
            </a:solidFill>
          </a:ln>
          <a:effectLst>
            <a:outerShdw blurRad="50800" dist="38100" dir="2700000" algn="tl" rotWithShape="0">
              <a:prstClr val="black">
                <a:alpha val="40000"/>
              </a:prstClr>
            </a:outerShdw>
          </a:effectLst>
        </p:spPr>
      </p:pic>
      <p:sp>
        <p:nvSpPr>
          <p:cNvPr id="14" name="Oval 13">
            <a:extLst>
              <a:ext uri="{FF2B5EF4-FFF2-40B4-BE49-F238E27FC236}">
                <a16:creationId xmlns:a16="http://schemas.microsoft.com/office/drawing/2014/main" id="{FEA152F8-81ED-03E6-69F8-1A8A80D4980C}"/>
              </a:ext>
            </a:extLst>
          </p:cNvPr>
          <p:cNvSpPr/>
          <p:nvPr/>
        </p:nvSpPr>
        <p:spPr>
          <a:xfrm>
            <a:off x="2978328" y="4653913"/>
            <a:ext cx="1668974" cy="6388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5090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6" name="Google Shape;596;p59"/>
          <p:cNvSpPr txBox="1"/>
          <p:nvPr/>
        </p:nvSpPr>
        <p:spPr>
          <a:xfrm>
            <a:off x="5823902" y="2953260"/>
            <a:ext cx="219060" cy="88977"/>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7" name="Title 6">
            <a:extLst>
              <a:ext uri="{FF2B5EF4-FFF2-40B4-BE49-F238E27FC236}">
                <a16:creationId xmlns:a16="http://schemas.microsoft.com/office/drawing/2014/main" id="{8D6888AE-C88D-4E07-A24A-52BFE9B74FF0}"/>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Printing Test Cards</a:t>
            </a:r>
          </a:p>
        </p:txBody>
      </p:sp>
      <p:sp>
        <p:nvSpPr>
          <p:cNvPr id="4" name="Content Placeholder 3">
            <a:extLst>
              <a:ext uri="{FF2B5EF4-FFF2-40B4-BE49-F238E27FC236}">
                <a16:creationId xmlns:a16="http://schemas.microsoft.com/office/drawing/2014/main" id="{F60FEBFC-192C-3D37-0C18-B2D11356A431}"/>
              </a:ext>
            </a:extLst>
          </p:cNvPr>
          <p:cNvSpPr>
            <a:spLocks noGrp="1"/>
          </p:cNvSpPr>
          <p:nvPr>
            <p:ph sz="quarter" idx="17"/>
          </p:nvPr>
        </p:nvSpPr>
        <p:spPr/>
        <p:txBody>
          <a:bodyPr/>
          <a:lstStyle/>
          <a:p>
            <a:pPr marL="342900" indent="-342900">
              <a:buFont typeface="+mj-lt"/>
              <a:buAutoNum type="arabicPeriod"/>
            </a:pPr>
            <a:r>
              <a:rPr lang="en-US" dirty="0"/>
              <a:t>Locate the administration card, select </a:t>
            </a:r>
            <a:r>
              <a:rPr lang="en-US" b="1" dirty="0"/>
              <a:t>Students</a:t>
            </a:r>
            <a:r>
              <a:rPr lang="en-US" dirty="0"/>
              <a:t>,  then select </a:t>
            </a:r>
            <a:r>
              <a:rPr lang="en-US" b="1" dirty="0"/>
              <a:t>Print Cards</a:t>
            </a:r>
            <a:r>
              <a:rPr lang="en-US" dirty="0"/>
              <a:t>.</a:t>
            </a:r>
          </a:p>
          <a:p>
            <a:pPr marL="342900" indent="-342900">
              <a:buFont typeface="+mj-lt"/>
              <a:buAutoNum type="arabicPeriod"/>
            </a:pPr>
            <a:r>
              <a:rPr lang="en-US" dirty="0"/>
              <a:t>You can select various formatting options:</a:t>
            </a:r>
          </a:p>
          <a:p>
            <a:pPr marL="800100" lvl="1" indent="-342900">
              <a:buFont typeface="+mj-lt"/>
              <a:buAutoNum type="alphaLcParenR"/>
            </a:pPr>
            <a:r>
              <a:rPr lang="en-US" dirty="0"/>
              <a:t>Layout - Select 2 by 4, 3 by 6, or 1 per page.</a:t>
            </a:r>
          </a:p>
          <a:p>
            <a:pPr marL="800100" lvl="1" indent="-342900">
              <a:buFont typeface="+mj-lt"/>
              <a:buAutoNum type="alphaLcParenR"/>
            </a:pPr>
            <a:r>
              <a:rPr lang="en-US" dirty="0"/>
              <a:t>Toggle title pages for each proctor group - Select whether to include title pages for each proctor group. This prints a roster for the proctor.</a:t>
            </a:r>
          </a:p>
          <a:p>
            <a:pPr marL="800100" lvl="1" indent="-342900">
              <a:buFont typeface="+mj-lt"/>
              <a:buAutoNum type="alphaLcParenR"/>
            </a:pPr>
            <a:r>
              <a:rPr lang="en-US" dirty="0"/>
              <a:t>Toggle borders - Select whether to include dashed borders (guides for cutting the cards). </a:t>
            </a:r>
          </a:p>
          <a:p>
            <a:pPr marL="800100" lvl="1" indent="-342900">
              <a:buFont typeface="+mj-lt"/>
              <a:buAutoNum type="alphaLcParenR"/>
            </a:pPr>
            <a:r>
              <a:rPr lang="en-US" dirty="0"/>
              <a:t>Grouping - Sequential or Stacked. Select the information icon to see formatting conventions for each option.</a:t>
            </a:r>
          </a:p>
          <a:p>
            <a:pPr marL="800100" lvl="1" indent="-342900">
              <a:buFont typeface="+mj-lt"/>
              <a:buAutoNum type="alphaLcParenR"/>
            </a:pPr>
            <a:r>
              <a:rPr lang="en-US" dirty="0"/>
              <a:t>Choose Proctor Groups - Select the proctor groups you want to print.</a:t>
            </a:r>
          </a:p>
          <a:p>
            <a:pPr marL="342900" indent="-342900">
              <a:buFont typeface="+mj-lt"/>
              <a:buAutoNum type="arabicPeriod"/>
            </a:pPr>
            <a:r>
              <a:rPr lang="en-US" dirty="0"/>
              <a:t>Select the </a:t>
            </a:r>
            <a:r>
              <a:rPr lang="en-US" b="1" dirty="0"/>
              <a:t>Print</a:t>
            </a:r>
            <a:r>
              <a:rPr lang="en-US" dirty="0"/>
              <a:t> button.</a:t>
            </a:r>
          </a:p>
        </p:txBody>
      </p:sp>
      <p:sp>
        <p:nvSpPr>
          <p:cNvPr id="12" name="Slide Number Placeholder 2">
            <a:extLst>
              <a:ext uri="{FF2B5EF4-FFF2-40B4-BE49-F238E27FC236}">
                <a16:creationId xmlns:a16="http://schemas.microsoft.com/office/drawing/2014/main" id="{4ABD0F3C-EB6E-4632-A683-0A1DAF3BA116}"/>
              </a:ext>
            </a:extLst>
          </p:cNvPr>
          <p:cNvSpPr>
            <a:spLocks noGrp="1"/>
          </p:cNvSpPr>
          <p:nvPr>
            <p:ph type="sldNum" sz="quarter" idx="16"/>
          </p:nvPr>
        </p:nvSpPr>
        <p:spPr/>
        <p:txBody>
          <a:bodyPr/>
          <a:lstStyle/>
          <a:p>
            <a:fld id="{DEE62800-5F1C-45B1-BAA1-436A6B68D5BA}" type="slidenum">
              <a:rPr lang="en-US" smtClean="0"/>
              <a:pPr/>
              <a:t>47</a:t>
            </a:fld>
            <a:endParaRPr lang="en-US"/>
          </a:p>
        </p:txBody>
      </p:sp>
      <p:pic>
        <p:nvPicPr>
          <p:cNvPr id="14" name="Picture 13">
            <a:extLst>
              <a:ext uri="{FF2B5EF4-FFF2-40B4-BE49-F238E27FC236}">
                <a16:creationId xmlns:a16="http://schemas.microsoft.com/office/drawing/2014/main" id="{DDA14E0B-8816-DA40-BDF8-03B564D55EEB}"/>
              </a:ext>
            </a:extLst>
          </p:cNvPr>
          <p:cNvPicPr>
            <a:picLocks noChangeAspect="1"/>
          </p:cNvPicPr>
          <p:nvPr/>
        </p:nvPicPr>
        <p:blipFill>
          <a:blip r:embed="rId4"/>
          <a:srcRect/>
          <a:stretch/>
        </p:blipFill>
        <p:spPr>
          <a:xfrm>
            <a:off x="7079842" y="2284212"/>
            <a:ext cx="3849013" cy="1716120"/>
          </a:xfrm>
          <a:prstGeom prst="rect">
            <a:avLst/>
          </a:prstGeom>
          <a:ln>
            <a:solidFill>
              <a:schemeClr val="bg2"/>
            </a:solidFill>
          </a:ln>
          <a:effectLst>
            <a:outerShdw blurRad="50800" dist="38100" dir="2700000" algn="tl" rotWithShape="0">
              <a:prstClr val="black">
                <a:alpha val="40000"/>
              </a:prstClr>
            </a:outerShdw>
          </a:effectLst>
        </p:spPr>
      </p:pic>
      <p:pic>
        <p:nvPicPr>
          <p:cNvPr id="17" name="Picture 16" descr="A screenshot of a computer&#10;&#10;Description automatically generated">
            <a:extLst>
              <a:ext uri="{FF2B5EF4-FFF2-40B4-BE49-F238E27FC236}">
                <a16:creationId xmlns:a16="http://schemas.microsoft.com/office/drawing/2014/main" id="{FA5B071F-20E8-8BB9-F63A-2CBBF39D6D2D}"/>
              </a:ext>
            </a:extLst>
          </p:cNvPr>
          <p:cNvPicPr>
            <a:picLocks noChangeAspect="1"/>
          </p:cNvPicPr>
          <p:nvPr/>
        </p:nvPicPr>
        <p:blipFill>
          <a:blip r:embed="rId5"/>
          <a:stretch>
            <a:fillRect/>
          </a:stretch>
        </p:blipFill>
        <p:spPr>
          <a:xfrm>
            <a:off x="6338680" y="4201945"/>
            <a:ext cx="5331341" cy="2084555"/>
          </a:xfrm>
          <a:prstGeom prst="rect">
            <a:avLst/>
          </a:prstGeom>
          <a:ln>
            <a:solidFill>
              <a:schemeClr val="bg2"/>
            </a:solidFill>
          </a:ln>
          <a:effectLst>
            <a:outerShdw blurRad="50800" dist="38100" dir="2700000" algn="tl" rotWithShape="0">
              <a:prstClr val="black">
                <a:alpha val="40000"/>
              </a:prstClr>
            </a:outerShdw>
          </a:effectLst>
        </p:spPr>
      </p:pic>
      <p:sp>
        <p:nvSpPr>
          <p:cNvPr id="18" name="Flowchart: Connector 17">
            <a:extLst>
              <a:ext uri="{FF2B5EF4-FFF2-40B4-BE49-F238E27FC236}">
                <a16:creationId xmlns:a16="http://schemas.microsoft.com/office/drawing/2014/main" id="{0E34B5AE-4E9F-AAAB-A31F-1C1BE1EFE230}"/>
              </a:ext>
            </a:extLst>
          </p:cNvPr>
          <p:cNvSpPr/>
          <p:nvPr/>
        </p:nvSpPr>
        <p:spPr>
          <a:xfrm>
            <a:off x="8060698" y="3712562"/>
            <a:ext cx="785110" cy="320044"/>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Google Shape;1109;p81">
            <a:extLst>
              <a:ext uri="{FF2B5EF4-FFF2-40B4-BE49-F238E27FC236}">
                <a16:creationId xmlns:a16="http://schemas.microsoft.com/office/drawing/2014/main" id="{8BA81E1E-6CF4-3A6E-D121-39C60F9C4415}"/>
              </a:ext>
            </a:extLst>
          </p:cNvPr>
          <p:cNvSpPr/>
          <p:nvPr/>
        </p:nvSpPr>
        <p:spPr>
          <a:xfrm rot="5400000">
            <a:off x="8510836" y="4119981"/>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784693291"/>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Test Coordinator Tasks – Before Testing</a:t>
            </a:r>
          </a:p>
        </p:txBody>
      </p:sp>
      <p:sp>
        <p:nvSpPr>
          <p:cNvPr id="2" name="Content Placeholder 1">
            <a:extLst>
              <a:ext uri="{FF2B5EF4-FFF2-40B4-BE49-F238E27FC236}">
                <a16:creationId xmlns:a16="http://schemas.microsoft.com/office/drawing/2014/main" id="{8D257A74-B57B-449B-95F5-8A98EFCBE266}"/>
              </a:ext>
            </a:extLst>
          </p:cNvPr>
          <p:cNvSpPr>
            <a:spLocks noGrp="1"/>
          </p:cNvSpPr>
          <p:nvPr>
            <p:ph sz="quarter" idx="16"/>
          </p:nvPr>
        </p:nvSpPr>
        <p:spPr/>
        <p:txBody>
          <a:bodyPr/>
          <a:lstStyle/>
          <a:p>
            <a:r>
              <a:rPr lang="en-US" sz="2200" dirty="0"/>
              <a:t>Verify and update student accommodations in ADAM.</a:t>
            </a:r>
          </a:p>
          <a:p>
            <a:endParaRPr lang="en-US" sz="2200" dirty="0"/>
          </a:p>
          <a:p>
            <a:r>
              <a:rPr lang="en-US" sz="2200" dirty="0"/>
              <a:t>Collect Chromebooks, laptops, and headsets 3−5 days prior to test administration, for maintenance and charging. </a:t>
            </a:r>
          </a:p>
          <a:p>
            <a:endParaRPr lang="en-US" sz="2200" dirty="0"/>
          </a:p>
          <a:p>
            <a:r>
              <a:rPr lang="en-US" sz="2200" dirty="0"/>
              <a:t>Confirm that the TestNav App on Chromebooks and laptops has been properly configured, updated, and is ready for student testing. TestNav can be downloaded here: </a:t>
            </a:r>
            <a:r>
              <a:rPr lang="en-US" sz="2200" dirty="0">
                <a:solidFill>
                  <a:schemeClr val="accent6"/>
                </a:solidFill>
                <a:hlinkClick r:id="rId4">
                  <a:extLst>
                    <a:ext uri="{A12FA001-AC4F-418D-AE19-62706E023703}">
                      <ahyp:hlinkClr xmlns:ahyp="http://schemas.microsoft.com/office/drawing/2018/hyperlinkcolor" val="tx"/>
                    </a:ext>
                  </a:extLst>
                </a:hlinkClick>
              </a:rPr>
              <a:t>https://support.assessment.pearson.com/TN/download-testnav-57082522.html</a:t>
            </a:r>
            <a:r>
              <a:rPr lang="en-US" sz="2200" dirty="0">
                <a:solidFill>
                  <a:schemeClr val="accent6"/>
                </a:solidFill>
              </a:rPr>
              <a:t> </a:t>
            </a:r>
          </a:p>
          <a:p>
            <a:endParaRPr lang="en-US" sz="2200" dirty="0"/>
          </a:p>
          <a:p>
            <a:r>
              <a:rPr lang="en-US" sz="2200" dirty="0"/>
              <a:t>Ensure students have practiced with practice tests and available tutorials.</a:t>
            </a:r>
          </a:p>
        </p:txBody>
      </p:sp>
      <p:sp>
        <p:nvSpPr>
          <p:cNvPr id="4" name="Slide Number Placeholder 5">
            <a:extLst>
              <a:ext uri="{FF2B5EF4-FFF2-40B4-BE49-F238E27FC236}">
                <a16:creationId xmlns:a16="http://schemas.microsoft.com/office/drawing/2014/main" id="{600307F5-C452-44C0-AC39-2802D4F5618E}"/>
              </a:ext>
            </a:extLst>
          </p:cNvPr>
          <p:cNvSpPr>
            <a:spLocks noGrp="1"/>
          </p:cNvSpPr>
          <p:nvPr>
            <p:ph type="sldNum" sz="quarter" idx="15"/>
          </p:nvPr>
        </p:nvSpPr>
        <p:spPr/>
        <p:txBody>
          <a:bodyPr/>
          <a:lstStyle/>
          <a:p>
            <a:fld id="{A675A95B-E252-424C-9C73-487F8FE43AE6}" type="slidenum">
              <a:rPr lang="en-US" smtClean="0"/>
              <a:pPr/>
              <a:t>48</a:t>
            </a:fld>
            <a:endParaRPr lang="en-US"/>
          </a:p>
        </p:txBody>
      </p:sp>
    </p:spTree>
    <p:custDataLst>
      <p:tags r:id="rId1"/>
    </p:custDataLst>
    <p:extLst>
      <p:ext uri="{BB962C8B-B14F-4D97-AF65-F5344CB8AC3E}">
        <p14:creationId xmlns:p14="http://schemas.microsoft.com/office/powerpoint/2010/main" val="3418787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Test Coordinator Tasks – Before Testing</a:t>
            </a:r>
          </a:p>
        </p:txBody>
      </p:sp>
      <p:sp>
        <p:nvSpPr>
          <p:cNvPr id="2" name="Content Placeholder 1">
            <a:extLst>
              <a:ext uri="{FF2B5EF4-FFF2-40B4-BE49-F238E27FC236}">
                <a16:creationId xmlns:a16="http://schemas.microsoft.com/office/drawing/2014/main" id="{3B96D926-2053-4A53-80D0-2918759075CC}"/>
              </a:ext>
            </a:extLst>
          </p:cNvPr>
          <p:cNvSpPr>
            <a:spLocks noGrp="1"/>
          </p:cNvSpPr>
          <p:nvPr>
            <p:ph sz="quarter" idx="16"/>
          </p:nvPr>
        </p:nvSpPr>
        <p:spPr/>
        <p:txBody>
          <a:bodyPr/>
          <a:lstStyle/>
          <a:p>
            <a:r>
              <a:rPr lang="en-US" sz="2400" dirty="0"/>
              <a:t>Review the Test Administrator Manual: </a:t>
            </a:r>
            <a:r>
              <a:rPr lang="en-US" sz="2400" dirty="0">
                <a:solidFill>
                  <a:schemeClr val="accent6"/>
                </a:solidFill>
                <a:hlinkClick r:id="rId4">
                  <a:extLst>
                    <a:ext uri="{A12FA001-AC4F-418D-AE19-62706E023703}">
                      <ahyp:hlinkClr xmlns:ahyp="http://schemas.microsoft.com/office/drawing/2018/hyperlinkcolor" val="tx"/>
                    </a:ext>
                  </a:extLst>
                </a:hlinkClick>
              </a:rPr>
              <a:t>https://bie.mypearsonsupport.com/interim-resources/</a:t>
            </a:r>
            <a:endParaRPr lang="en-US" sz="2400" dirty="0">
              <a:solidFill>
                <a:schemeClr val="accent6"/>
              </a:solidFill>
            </a:endParaRPr>
          </a:p>
          <a:p>
            <a:endParaRPr lang="en-US" sz="2400" dirty="0"/>
          </a:p>
          <a:p>
            <a:r>
              <a:rPr lang="en-US" sz="2400" dirty="0"/>
              <a:t>Provide training for teachers and staff on testing and testing expectations.</a:t>
            </a:r>
          </a:p>
          <a:p>
            <a:endParaRPr lang="en-US" sz="2400" dirty="0"/>
          </a:p>
          <a:p>
            <a:r>
              <a:rPr lang="en-US" sz="2400" dirty="0"/>
              <a:t>Print &amp; distribute student test tickets &amp; distribute login credentials to all proctors. </a:t>
            </a:r>
          </a:p>
        </p:txBody>
      </p:sp>
      <p:sp>
        <p:nvSpPr>
          <p:cNvPr id="6" name="Slide Number Placeholder 5">
            <a:extLst>
              <a:ext uri="{FF2B5EF4-FFF2-40B4-BE49-F238E27FC236}">
                <a16:creationId xmlns:a16="http://schemas.microsoft.com/office/drawing/2014/main" id="{9D46D71B-2373-4EF4-B0B7-C5B90A2DD422}"/>
              </a:ext>
            </a:extLst>
          </p:cNvPr>
          <p:cNvSpPr>
            <a:spLocks noGrp="1"/>
          </p:cNvSpPr>
          <p:nvPr>
            <p:ph type="sldNum" sz="quarter" idx="15"/>
          </p:nvPr>
        </p:nvSpPr>
        <p:spPr/>
        <p:txBody>
          <a:bodyPr/>
          <a:lstStyle/>
          <a:p>
            <a:fld id="{A675A95B-E252-424C-9C73-487F8FE43AE6}" type="slidenum">
              <a:rPr lang="en-US" smtClean="0"/>
              <a:pPr/>
              <a:t>49</a:t>
            </a:fld>
            <a:endParaRPr lang="en-US"/>
          </a:p>
        </p:txBody>
      </p:sp>
    </p:spTree>
    <p:custDataLst>
      <p:tags r:id="rId1"/>
    </p:custDataLst>
    <p:extLst>
      <p:ext uri="{BB962C8B-B14F-4D97-AF65-F5344CB8AC3E}">
        <p14:creationId xmlns:p14="http://schemas.microsoft.com/office/powerpoint/2010/main" val="2488040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ea typeface="Open Sans Light" panose="020B0306030504020204" pitchFamily="34" charset="0"/>
                <a:cs typeface="Open Sans Light" panose="020B0306030504020204" pitchFamily="34" charset="0"/>
              </a:rPr>
              <a:t>Agenda</a:t>
            </a:r>
          </a:p>
        </p:txBody>
      </p:sp>
      <p:sp>
        <p:nvSpPr>
          <p:cNvPr id="3" name="Content Placeholder 2"/>
          <p:cNvSpPr>
            <a:spLocks noGrp="1"/>
          </p:cNvSpPr>
          <p:nvPr>
            <p:ph sz="quarter" idx="16"/>
          </p:nvPr>
        </p:nvSpPr>
        <p:spPr/>
        <p:txBody>
          <a:bodyPr>
            <a:noAutofit/>
          </a:bodyPr>
          <a:lstStyle/>
          <a:p>
            <a:pPr marL="688975" lvl="1" indent="-457200">
              <a:buClrTx/>
              <a:buFont typeface="Wingdings" panose="05000000000000000000" pitchFamily="2" charset="2"/>
              <a:buChar char="§"/>
            </a:pPr>
            <a:r>
              <a:rPr lang="en-US" sz="2800" dirty="0">
                <a:solidFill>
                  <a:schemeClr val="tx1"/>
                </a:solidFill>
              </a:rPr>
              <a:t>Interim Assessments Overview</a:t>
            </a:r>
          </a:p>
          <a:p>
            <a:pPr marL="685800" lvl="2" indent="-457200">
              <a:buClrTx/>
              <a:buFont typeface="Wingdings" panose="05000000000000000000" pitchFamily="2" charset="2"/>
              <a:buChar char="§"/>
            </a:pPr>
            <a:r>
              <a:rPr lang="en-US" sz="2800" dirty="0">
                <a:solidFill>
                  <a:schemeClr val="tx1"/>
                </a:solidFill>
              </a:rPr>
              <a:t>Administration </a:t>
            </a:r>
          </a:p>
          <a:p>
            <a:pPr marL="1143000" lvl="3" indent="-457200">
              <a:buFont typeface="Wingdings" panose="05000000000000000000" pitchFamily="2" charset="2"/>
              <a:buChar char="§"/>
            </a:pPr>
            <a:r>
              <a:rPr lang="en-US" sz="2800" dirty="0">
                <a:solidFill>
                  <a:schemeClr val="tx1"/>
                </a:solidFill>
              </a:rPr>
              <a:t>Before Testing</a:t>
            </a:r>
          </a:p>
          <a:p>
            <a:pPr marL="1143000" lvl="3" indent="-457200">
              <a:buFont typeface="Wingdings" panose="05000000000000000000" pitchFamily="2" charset="2"/>
              <a:buChar char="§"/>
            </a:pPr>
            <a:r>
              <a:rPr lang="en-US" sz="2800" dirty="0">
                <a:solidFill>
                  <a:schemeClr val="tx1"/>
                </a:solidFill>
              </a:rPr>
              <a:t>During Testing</a:t>
            </a:r>
          </a:p>
          <a:p>
            <a:pPr marL="1143000" lvl="3" indent="-457200">
              <a:buFont typeface="Wingdings" panose="05000000000000000000" pitchFamily="2" charset="2"/>
              <a:buChar char="§"/>
            </a:pPr>
            <a:r>
              <a:rPr lang="en-US" sz="2800" dirty="0">
                <a:solidFill>
                  <a:schemeClr val="tx1"/>
                </a:solidFill>
              </a:rPr>
              <a:t>After Testing</a:t>
            </a:r>
          </a:p>
          <a:p>
            <a:pPr marL="685800" lvl="2" indent="-457200">
              <a:buClrTx/>
              <a:buFont typeface="Wingdings" panose="05000000000000000000" pitchFamily="2" charset="2"/>
              <a:buChar char="§"/>
            </a:pPr>
            <a:r>
              <a:rPr lang="en-US" sz="2800" dirty="0">
                <a:solidFill>
                  <a:schemeClr val="tx1"/>
                </a:solidFill>
              </a:rPr>
              <a:t>Resources</a:t>
            </a:r>
          </a:p>
          <a:p>
            <a:pPr marL="1143000" lvl="3" indent="-457200">
              <a:buFont typeface="Wingdings" panose="05000000000000000000" pitchFamily="2" charset="2"/>
              <a:buChar char="§"/>
            </a:pPr>
            <a:r>
              <a:rPr lang="en-US" sz="2800" dirty="0">
                <a:solidFill>
                  <a:schemeClr val="tx1"/>
                </a:solidFill>
              </a:rPr>
              <a:t>Support Contacts</a:t>
            </a:r>
          </a:p>
        </p:txBody>
      </p:sp>
      <p:sp>
        <p:nvSpPr>
          <p:cNvPr id="4" name="Slide Number Placeholder 2">
            <a:extLst>
              <a:ext uri="{FF2B5EF4-FFF2-40B4-BE49-F238E27FC236}">
                <a16:creationId xmlns:a16="http://schemas.microsoft.com/office/drawing/2014/main" id="{BEF60E4C-07C3-4457-A4AF-BAB7FD01AD21}"/>
              </a:ext>
            </a:extLst>
          </p:cNvPr>
          <p:cNvSpPr>
            <a:spLocks noGrp="1"/>
          </p:cNvSpPr>
          <p:nvPr>
            <p:ph type="sldNum" sz="quarter" idx="15"/>
          </p:nvPr>
        </p:nvSpPr>
        <p:spPr/>
        <p:txBody>
          <a:bodyPr/>
          <a:lstStyle/>
          <a:p>
            <a:fld id="{DEE62800-5F1C-45B1-BAA1-436A6B68D5BA}" type="slidenum">
              <a:rPr lang="en-US" smtClean="0"/>
              <a:pPr/>
              <a:t>5</a:t>
            </a:fld>
            <a:endParaRPr lang="en-US"/>
          </a:p>
        </p:txBody>
      </p:sp>
    </p:spTree>
    <p:extLst>
      <p:ext uri="{BB962C8B-B14F-4D97-AF65-F5344CB8AC3E}">
        <p14:creationId xmlns:p14="http://schemas.microsoft.com/office/powerpoint/2010/main" val="2341251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1A6FA4-8978-4D32-879B-F7CCB0714BA8}"/>
              </a:ext>
            </a:extLst>
          </p:cNvPr>
          <p:cNvSpPr>
            <a:spLocks noGrp="1"/>
          </p:cNvSpPr>
          <p:nvPr>
            <p:ph type="sldNum" sz="quarter" idx="10"/>
          </p:nvPr>
        </p:nvSpPr>
        <p:spPr/>
        <p:txBody>
          <a:bodyPr/>
          <a:lstStyle/>
          <a:p>
            <a:fld id="{DEE62800-5F1C-45B1-BAA1-436A6B68D5BA}" type="slidenum">
              <a:rPr lang="en-US" smtClean="0"/>
              <a:pPr/>
              <a:t>50</a:t>
            </a:fld>
            <a:endParaRPr lang="en-US"/>
          </a:p>
        </p:txBody>
      </p:sp>
      <p:sp>
        <p:nvSpPr>
          <p:cNvPr id="2" name="Title 1">
            <a:extLst>
              <a:ext uri="{FF2B5EF4-FFF2-40B4-BE49-F238E27FC236}">
                <a16:creationId xmlns:a16="http://schemas.microsoft.com/office/drawing/2014/main" id="{A5F95205-E181-4BE5-9BC0-C30686BF807A}"/>
              </a:ext>
            </a:extLst>
          </p:cNvPr>
          <p:cNvSpPr>
            <a:spLocks noGrp="1"/>
          </p:cNvSpPr>
          <p:nvPr>
            <p:ph type="title"/>
          </p:nvPr>
        </p:nvSpPr>
        <p:spPr/>
        <p:txBody>
          <a:bodyPr/>
          <a:lstStyle/>
          <a:p>
            <a:r>
              <a:rPr lang="en-US" b="1"/>
              <a:t>During Testing </a:t>
            </a: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ea typeface="Open Sans Light" panose="020B0306030504020204" pitchFamily="34" charset="0"/>
                <a:cs typeface="Open Sans Light" panose="020B0306030504020204" pitchFamily="34" charset="0"/>
              </a:rPr>
              <a:t>During Testing</a:t>
            </a:r>
          </a:p>
        </p:txBody>
      </p:sp>
      <p:sp>
        <p:nvSpPr>
          <p:cNvPr id="3" name="Content Placeholder 2">
            <a:extLst>
              <a:ext uri="{FF2B5EF4-FFF2-40B4-BE49-F238E27FC236}">
                <a16:creationId xmlns:a16="http://schemas.microsoft.com/office/drawing/2014/main" id="{7382ED0D-FC88-4EAB-A349-8B88B0017140}"/>
              </a:ext>
            </a:extLst>
          </p:cNvPr>
          <p:cNvSpPr>
            <a:spLocks noGrp="1"/>
          </p:cNvSpPr>
          <p:nvPr>
            <p:ph sz="quarter" idx="16"/>
          </p:nvPr>
        </p:nvSpPr>
        <p:spPr/>
        <p:txBody>
          <a:bodyPr lIns="91440" tIns="45720" rIns="91440" bIns="45720" anchor="t"/>
          <a:lstStyle/>
          <a:p>
            <a:pPr marL="571500" indent="-571500">
              <a:buFont typeface="Wingdings" panose="05000000000000000000" pitchFamily="2" charset="2"/>
              <a:buChar char="§"/>
            </a:pPr>
            <a:r>
              <a:rPr lang="en-US" sz="2800" dirty="0"/>
              <a:t>Proctoring &amp; Monitoring </a:t>
            </a:r>
          </a:p>
          <a:p>
            <a:pPr marL="914400" lvl="1" indent="-457200">
              <a:buFont typeface="Wingdings" panose="05000000000000000000" pitchFamily="2" charset="2"/>
              <a:buChar char="§"/>
            </a:pPr>
            <a:r>
              <a:rPr lang="en-US" sz="2600" dirty="0">
                <a:latin typeface="Open Sans Light"/>
                <a:ea typeface="Open Sans Light"/>
                <a:cs typeface="Open Sans Light"/>
              </a:rPr>
              <a:t>Proctor dashboard</a:t>
            </a:r>
          </a:p>
          <a:p>
            <a:pPr marL="914400" lvl="1" indent="-457200">
              <a:buFont typeface="Wingdings" panose="05000000000000000000" pitchFamily="2" charset="2"/>
              <a:buChar char="§"/>
            </a:pPr>
            <a:r>
              <a:rPr lang="en-US" sz="2600" dirty="0">
                <a:latin typeface="Open Sans Light"/>
                <a:ea typeface="Open Sans Light"/>
                <a:cs typeface="Open Sans Light"/>
              </a:rPr>
              <a:t>Student session statuses</a:t>
            </a:r>
          </a:p>
          <a:p>
            <a:pPr marL="571500" indent="-571500">
              <a:buFont typeface="Wingdings" panose="05000000000000000000" pitchFamily="2" charset="2"/>
              <a:buChar char="§"/>
            </a:pPr>
            <a:r>
              <a:rPr lang="en-US" sz="2800" dirty="0"/>
              <a:t>TestNav</a:t>
            </a:r>
          </a:p>
        </p:txBody>
      </p:sp>
      <p:sp>
        <p:nvSpPr>
          <p:cNvPr id="4" name="Slide Number Placeholder 2">
            <a:extLst>
              <a:ext uri="{FF2B5EF4-FFF2-40B4-BE49-F238E27FC236}">
                <a16:creationId xmlns:a16="http://schemas.microsoft.com/office/drawing/2014/main" id="{2E4EBB81-BE64-4224-B36C-8A8FB14CAE3C}"/>
              </a:ext>
            </a:extLst>
          </p:cNvPr>
          <p:cNvSpPr>
            <a:spLocks noGrp="1"/>
          </p:cNvSpPr>
          <p:nvPr>
            <p:ph type="sldNum" sz="quarter" idx="15"/>
          </p:nvPr>
        </p:nvSpPr>
        <p:spPr/>
        <p:txBody>
          <a:bodyPr/>
          <a:lstStyle/>
          <a:p>
            <a:fld id="{DEE62800-5F1C-45B1-BAA1-436A6B68D5BA}" type="slidenum">
              <a:rPr lang="en-US" smtClean="0"/>
              <a:pPr/>
              <a:t>51</a:t>
            </a:fld>
            <a:endParaRPr lang="en-US"/>
          </a:p>
        </p:txBody>
      </p:sp>
    </p:spTree>
    <p:custDataLst>
      <p:tags r:id="rId1"/>
    </p:custDataLst>
    <p:extLst>
      <p:ext uri="{BB962C8B-B14F-4D97-AF65-F5344CB8AC3E}">
        <p14:creationId xmlns:p14="http://schemas.microsoft.com/office/powerpoint/2010/main" val="993914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41136" y="3813048"/>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Proctor Login</a:t>
            </a:r>
            <a:endParaRPr lang="en-US" sz="4000" b="1" dirty="0"/>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7"/>
          </p:nvPr>
        </p:nvSpPr>
        <p:spPr/>
        <p:txBody>
          <a:bodyPr/>
          <a:lstStyle/>
          <a:p>
            <a:pPr marL="342900" indent="-342900">
              <a:buFont typeface="+mj-lt"/>
              <a:buAutoNum type="arabicPeriod"/>
            </a:pPr>
            <a:r>
              <a:rPr lang="en-US" sz="2600" dirty="0"/>
              <a:t>Navigate to </a:t>
            </a:r>
            <a:r>
              <a:rPr lang="en-US" sz="2600" dirty="0">
                <a:solidFill>
                  <a:schemeClr val="accent6"/>
                </a:solidFill>
                <a:hlinkClick r:id="rId4">
                  <a:extLst>
                    <a:ext uri="{A12FA001-AC4F-418D-AE19-62706E023703}">
                      <ahyp:hlinkClr xmlns:ahyp="http://schemas.microsoft.com/office/drawing/2018/hyperlinkcolor" val="tx"/>
                    </a:ext>
                  </a:extLst>
                </a:hlinkClick>
              </a:rPr>
              <a:t>https://bie.mypearsonsupport.com/</a:t>
            </a:r>
            <a:r>
              <a:rPr lang="en-US" sz="2600" dirty="0">
                <a:solidFill>
                  <a:schemeClr val="accent6"/>
                </a:solidFill>
              </a:rPr>
              <a:t> </a:t>
            </a:r>
            <a:r>
              <a:rPr lang="en-US" sz="2600" dirty="0"/>
              <a:t>and select </a:t>
            </a:r>
            <a:r>
              <a:rPr lang="en-US" sz="2600" b="1" dirty="0"/>
              <a:t>ADAM Proctor Login </a:t>
            </a:r>
            <a:r>
              <a:rPr lang="en-US" sz="2600" dirty="0"/>
              <a:t>or </a:t>
            </a:r>
            <a:r>
              <a:rPr lang="en-US" sz="2600" dirty="0">
                <a:solidFill>
                  <a:schemeClr val="accent6"/>
                </a:solidFill>
                <a:hlinkClick r:id="rId5">
                  <a:extLst>
                    <a:ext uri="{A12FA001-AC4F-418D-AE19-62706E023703}">
                      <ahyp:hlinkClr xmlns:ahyp="http://schemas.microsoft.com/office/drawing/2018/hyperlinkcolor" val="tx"/>
                    </a:ext>
                  </a:extLst>
                </a:hlinkClick>
              </a:rPr>
              <a:t>https://ltr.adamexam.com/#/proctor</a:t>
            </a:r>
            <a:r>
              <a:rPr lang="en-US" sz="2600" dirty="0"/>
              <a:t>.</a:t>
            </a:r>
          </a:p>
          <a:p>
            <a:pPr marL="342900" indent="-342900">
              <a:buFont typeface="+mj-lt"/>
              <a:buAutoNum type="arabicPeriod"/>
            </a:pPr>
            <a:r>
              <a:rPr lang="en-US" sz="2600" dirty="0"/>
              <a:t>Enter the Test Code &amp; Proctor Password (provided by the Test Coordinator).</a:t>
            </a:r>
          </a:p>
          <a:p>
            <a:pPr marL="342900" indent="-342900">
              <a:buFont typeface="+mj-lt"/>
              <a:buAutoNum type="arabicPeriod"/>
            </a:pPr>
            <a:r>
              <a:rPr lang="en-US" sz="2600" dirty="0"/>
              <a:t>Select </a:t>
            </a:r>
            <a:r>
              <a:rPr lang="en-US" sz="2600" b="1" dirty="0"/>
              <a:t>Submit</a:t>
            </a:r>
            <a:r>
              <a:rPr lang="en-US" sz="2600" dirty="0"/>
              <a:t>.</a:t>
            </a:r>
          </a:p>
          <a:p>
            <a:pPr marL="342900" indent="-342900">
              <a:buFont typeface="+mj-lt"/>
              <a:buAutoNum type="arabicPeriod"/>
            </a:pPr>
            <a:endParaRPr lang="en-US" sz="1700" dirty="0"/>
          </a:p>
          <a:p>
            <a:pPr marL="342900" indent="-342900">
              <a:buFont typeface="+mj-lt"/>
              <a:buAutoNum type="arabicPeriod"/>
            </a:pPr>
            <a:endParaRPr lang="en-US" sz="1700" dirty="0"/>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6"/>
          </p:nvPr>
        </p:nvSpPr>
        <p:spPr/>
        <p:txBody>
          <a:bodyPr/>
          <a:lstStyle/>
          <a:p>
            <a:fld id="{DEE62800-5F1C-45B1-BAA1-436A6B68D5BA}" type="slidenum">
              <a:rPr lang="en-US" smtClean="0"/>
              <a:pPr/>
              <a:t>52</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7" name="Picture 6">
            <a:extLst>
              <a:ext uri="{FF2B5EF4-FFF2-40B4-BE49-F238E27FC236}">
                <a16:creationId xmlns:a16="http://schemas.microsoft.com/office/drawing/2014/main" id="{DE796AE3-FBA7-B2E4-AC4A-535065F53AAB}"/>
              </a:ext>
            </a:extLst>
          </p:cNvPr>
          <p:cNvPicPr>
            <a:picLocks noChangeAspect="1"/>
          </p:cNvPicPr>
          <p:nvPr/>
        </p:nvPicPr>
        <p:blipFill>
          <a:blip r:embed="rId6"/>
          <a:srcRect/>
          <a:stretch/>
        </p:blipFill>
        <p:spPr>
          <a:xfrm>
            <a:off x="7341167" y="4110505"/>
            <a:ext cx="3438901" cy="2175995"/>
          </a:xfrm>
          <a:prstGeom prst="rect">
            <a:avLst/>
          </a:prstGeom>
          <a:ln>
            <a:solidFill>
              <a:schemeClr val="bg2"/>
            </a:solidFill>
          </a:ln>
          <a:effectLst>
            <a:outerShdw blurRad="50800" dist="38100" dir="2700000" algn="tl" rotWithShape="0">
              <a:prstClr val="black">
                <a:alpha val="40000"/>
              </a:prstClr>
            </a:outerShdw>
          </a:effectLst>
        </p:spPr>
      </p:pic>
      <p:sp>
        <p:nvSpPr>
          <p:cNvPr id="11" name="Flowchart: Connector 10">
            <a:extLst>
              <a:ext uri="{FF2B5EF4-FFF2-40B4-BE49-F238E27FC236}">
                <a16:creationId xmlns:a16="http://schemas.microsoft.com/office/drawing/2014/main" id="{0F6FB0C7-0A87-0982-FBE3-A862FBE5125B}"/>
              </a:ext>
            </a:extLst>
          </p:cNvPr>
          <p:cNvSpPr/>
          <p:nvPr/>
        </p:nvSpPr>
        <p:spPr>
          <a:xfrm>
            <a:off x="8555592" y="5858795"/>
            <a:ext cx="1010052" cy="398458"/>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screen shot of a computer&#10;&#10;Description automatically generated">
            <a:extLst>
              <a:ext uri="{FF2B5EF4-FFF2-40B4-BE49-F238E27FC236}">
                <a16:creationId xmlns:a16="http://schemas.microsoft.com/office/drawing/2014/main" id="{418F2583-2423-9208-81B1-E00E5394495F}"/>
              </a:ext>
            </a:extLst>
          </p:cNvPr>
          <p:cNvPicPr>
            <a:picLocks noChangeAspect="1"/>
          </p:cNvPicPr>
          <p:nvPr/>
        </p:nvPicPr>
        <p:blipFill>
          <a:blip r:embed="rId7"/>
          <a:stretch>
            <a:fillRect/>
          </a:stretch>
        </p:blipFill>
        <p:spPr>
          <a:xfrm>
            <a:off x="6515101" y="1630055"/>
            <a:ext cx="4983458" cy="2184866"/>
          </a:xfrm>
          <a:prstGeom prst="rect">
            <a:avLst/>
          </a:prstGeom>
          <a:ln>
            <a:solidFill>
              <a:schemeClr val="bg2"/>
            </a:solidFill>
          </a:ln>
          <a:effectLst>
            <a:outerShdw blurRad="50800" dist="38100" dir="2700000" algn="tl" rotWithShape="0">
              <a:prstClr val="black">
                <a:alpha val="40000"/>
              </a:prstClr>
            </a:outerShdw>
          </a:effectLst>
        </p:spPr>
      </p:pic>
      <p:sp>
        <p:nvSpPr>
          <p:cNvPr id="6" name="Flowchart: Connector 5">
            <a:extLst>
              <a:ext uri="{FF2B5EF4-FFF2-40B4-BE49-F238E27FC236}">
                <a16:creationId xmlns:a16="http://schemas.microsoft.com/office/drawing/2014/main" id="{5371A329-F8ED-F0DD-1669-E068E9634D0F}"/>
              </a:ext>
            </a:extLst>
          </p:cNvPr>
          <p:cNvSpPr/>
          <p:nvPr/>
        </p:nvSpPr>
        <p:spPr>
          <a:xfrm>
            <a:off x="6479142" y="3517749"/>
            <a:ext cx="905057" cy="350341"/>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88813304"/>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3" name="Google Shape;513;p53"/>
          <p:cNvSpPr txBox="1"/>
          <p:nvPr/>
        </p:nvSpPr>
        <p:spPr>
          <a:xfrm>
            <a:off x="6962651" y="3426497"/>
            <a:ext cx="319500" cy="148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Calibri Light" panose="020F0302020204030204" pitchFamily="34" charset="0"/>
              <a:ea typeface="Calibri"/>
              <a:cs typeface="Calibri Light" panose="020F0302020204030204" pitchFamily="34" charset="0"/>
              <a:sym typeface="Calibri"/>
            </a:endParaRPr>
          </a:p>
        </p:txBody>
      </p:sp>
      <p:sp>
        <p:nvSpPr>
          <p:cNvPr id="4" name="Title 3">
            <a:extLst>
              <a:ext uri="{FF2B5EF4-FFF2-40B4-BE49-F238E27FC236}">
                <a16:creationId xmlns:a16="http://schemas.microsoft.com/office/drawing/2014/main" id="{0A86B2B4-EA52-4CF0-A89F-20A7FBE60C9C}"/>
              </a:ext>
            </a:extLst>
          </p:cNvPr>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Proctor Login</a:t>
            </a:r>
            <a:endParaRPr lang="en-US" sz="4000" b="1" dirty="0"/>
          </a:p>
        </p:txBody>
      </p:sp>
      <p:sp>
        <p:nvSpPr>
          <p:cNvPr id="2" name="Content Placeholder 1">
            <a:extLst>
              <a:ext uri="{FF2B5EF4-FFF2-40B4-BE49-F238E27FC236}">
                <a16:creationId xmlns:a16="http://schemas.microsoft.com/office/drawing/2014/main" id="{1955C9D4-A98A-288C-9067-790C0D9CD287}"/>
              </a:ext>
            </a:extLst>
          </p:cNvPr>
          <p:cNvSpPr>
            <a:spLocks noGrp="1"/>
          </p:cNvSpPr>
          <p:nvPr>
            <p:ph sz="quarter" idx="17"/>
          </p:nvPr>
        </p:nvSpPr>
        <p:spPr/>
        <p:txBody>
          <a:bodyPr/>
          <a:lstStyle/>
          <a:p>
            <a:pPr marL="342900" indent="-342900">
              <a:buFont typeface="+mj-lt"/>
              <a:buAutoNum type="arabicPeriod"/>
            </a:pPr>
            <a:r>
              <a:rPr lang="en-US" sz="2400" dirty="0"/>
              <a:t>Select </a:t>
            </a:r>
            <a:r>
              <a:rPr lang="en-US" sz="2400" b="1" dirty="0"/>
              <a:t>Confirm</a:t>
            </a:r>
            <a:r>
              <a:rPr lang="en-US" sz="2400" dirty="0"/>
              <a:t> on the next screen.</a:t>
            </a:r>
          </a:p>
          <a:p>
            <a:pPr marL="342900" indent="-342900">
              <a:buFont typeface="+mj-lt"/>
              <a:buAutoNum type="arabicPeriod"/>
            </a:pPr>
            <a:r>
              <a:rPr lang="en-US" sz="2400" dirty="0"/>
              <a:t>Type first name &amp; last name.</a:t>
            </a:r>
          </a:p>
          <a:p>
            <a:pPr marL="342900" indent="-342900">
              <a:buFont typeface="+mj-lt"/>
              <a:buAutoNum type="arabicPeriod"/>
            </a:pPr>
            <a:r>
              <a:rPr lang="en-US" sz="2400" dirty="0"/>
              <a:t>Select </a:t>
            </a:r>
            <a:r>
              <a:rPr lang="en-US" sz="2400" b="1" dirty="0"/>
              <a:t>Save</a:t>
            </a:r>
            <a:r>
              <a:rPr lang="en-US" sz="2400" dirty="0"/>
              <a:t>.</a:t>
            </a:r>
          </a:p>
          <a:p>
            <a:pPr marL="342900" indent="-342900">
              <a:buFont typeface="+mj-lt"/>
              <a:buAutoNum type="arabicPeriod"/>
            </a:pPr>
            <a:r>
              <a:rPr lang="en-US" sz="2400" dirty="0"/>
              <a:t>Proctor dashboard will         then load. </a:t>
            </a:r>
          </a:p>
          <a:p>
            <a:pPr marL="342900" indent="-342900">
              <a:buFont typeface="+mj-lt"/>
              <a:buAutoNum type="arabicPeriod"/>
            </a:pPr>
            <a:endParaRPr lang="en-US" sz="1700" dirty="0"/>
          </a:p>
          <a:p>
            <a:pPr marL="342900" indent="-342900">
              <a:buFont typeface="+mj-lt"/>
              <a:buAutoNum type="arabicPeriod"/>
            </a:pPr>
            <a:endParaRPr lang="en-US" sz="1700" dirty="0"/>
          </a:p>
        </p:txBody>
      </p:sp>
      <p:sp>
        <p:nvSpPr>
          <p:cNvPr id="8" name="Slide Number Placeholder 2">
            <a:extLst>
              <a:ext uri="{FF2B5EF4-FFF2-40B4-BE49-F238E27FC236}">
                <a16:creationId xmlns:a16="http://schemas.microsoft.com/office/drawing/2014/main" id="{D0E6E248-2A40-463F-BAF3-CE7B26B6D15D}"/>
              </a:ext>
            </a:extLst>
          </p:cNvPr>
          <p:cNvSpPr>
            <a:spLocks noGrp="1"/>
          </p:cNvSpPr>
          <p:nvPr>
            <p:ph type="sldNum" sz="quarter" idx="16"/>
          </p:nvPr>
        </p:nvSpPr>
        <p:spPr/>
        <p:txBody>
          <a:bodyPr/>
          <a:lstStyle/>
          <a:p>
            <a:fld id="{DEE62800-5F1C-45B1-BAA1-436A6B68D5BA}" type="slidenum">
              <a:rPr lang="en-US" smtClean="0"/>
              <a:pPr/>
              <a:t>53</a:t>
            </a:fld>
            <a:endParaRPr lang="en-US"/>
          </a:p>
        </p:txBody>
      </p:sp>
      <p:sp>
        <p:nvSpPr>
          <p:cNvPr id="9" name="Title 1">
            <a:extLst>
              <a:ext uri="{FF2B5EF4-FFF2-40B4-BE49-F238E27FC236}">
                <a16:creationId xmlns:a16="http://schemas.microsoft.com/office/drawing/2014/main" id="{DA03CF52-5991-488C-B94B-EA67490711F8}"/>
              </a:ext>
            </a:extLst>
          </p:cNvPr>
          <p:cNvSpPr txBox="1">
            <a:spLocks/>
          </p:cNvSpPr>
          <p:nvPr/>
        </p:nvSpPr>
        <p:spPr bwMode="gray">
          <a:xfrm>
            <a:off x="1154954" y="94792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a:solidFill>
                <a:schemeClr val="bg1"/>
              </a:solidFill>
              <a:latin typeface="Trebuchet MS" panose="020B0603020202020204" pitchFamily="34" charset="0"/>
            </a:endParaRPr>
          </a:p>
        </p:txBody>
      </p:sp>
      <p:pic>
        <p:nvPicPr>
          <p:cNvPr id="6" name="Picture 5" descr="A screenshot of a computer&#10;&#10;Description automatically generated">
            <a:extLst>
              <a:ext uri="{FF2B5EF4-FFF2-40B4-BE49-F238E27FC236}">
                <a16:creationId xmlns:a16="http://schemas.microsoft.com/office/drawing/2014/main" id="{E4E86026-2D52-A11E-E332-A9C114EEE302}"/>
              </a:ext>
            </a:extLst>
          </p:cNvPr>
          <p:cNvPicPr>
            <a:picLocks noChangeAspect="1"/>
          </p:cNvPicPr>
          <p:nvPr/>
        </p:nvPicPr>
        <p:blipFill>
          <a:blip r:embed="rId4"/>
          <a:stretch>
            <a:fillRect/>
          </a:stretch>
        </p:blipFill>
        <p:spPr>
          <a:xfrm>
            <a:off x="6889376" y="1918950"/>
            <a:ext cx="3454190" cy="1314172"/>
          </a:xfrm>
          <a:prstGeom prst="rect">
            <a:avLst/>
          </a:prstGeom>
          <a:ln>
            <a:solidFill>
              <a:schemeClr val="bg2"/>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E1B0C5A-2B34-5F30-5DDB-9E4C5A963B07}"/>
              </a:ext>
            </a:extLst>
          </p:cNvPr>
          <p:cNvPicPr>
            <a:picLocks noChangeAspect="1"/>
          </p:cNvPicPr>
          <p:nvPr/>
        </p:nvPicPr>
        <p:blipFill>
          <a:blip r:embed="rId5"/>
          <a:srcRect/>
          <a:stretch/>
        </p:blipFill>
        <p:spPr>
          <a:xfrm>
            <a:off x="5499677" y="3709493"/>
            <a:ext cx="6233588" cy="2072487"/>
          </a:xfrm>
          <a:prstGeom prst="rect">
            <a:avLst/>
          </a:prstGeom>
          <a:ln>
            <a:solidFill>
              <a:schemeClr val="bg2"/>
            </a:solidFill>
          </a:ln>
          <a:effectLst>
            <a:outerShdw blurRad="50800" dist="38100" dir="2700000" algn="tl" rotWithShape="0">
              <a:prstClr val="black">
                <a:alpha val="40000"/>
              </a:prstClr>
            </a:outerShdw>
          </a:effectLst>
        </p:spPr>
      </p:pic>
      <p:sp>
        <p:nvSpPr>
          <p:cNvPr id="14" name="Google Shape;1109;p81">
            <a:extLst>
              <a:ext uri="{FF2B5EF4-FFF2-40B4-BE49-F238E27FC236}">
                <a16:creationId xmlns:a16="http://schemas.microsoft.com/office/drawing/2014/main" id="{43E7C3D9-02BF-82FA-A9F3-90D32E705CDB}"/>
              </a:ext>
            </a:extLst>
          </p:cNvPr>
          <p:cNvSpPr/>
          <p:nvPr/>
        </p:nvSpPr>
        <p:spPr>
          <a:xfrm rot="5400000">
            <a:off x="8131199" y="3436384"/>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620853748"/>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ADAM Proctor Dashboard</a:t>
            </a:r>
          </a:p>
        </p:txBody>
      </p:sp>
      <p:sp>
        <p:nvSpPr>
          <p:cNvPr id="4" name="Slide Number Placeholder 2">
            <a:extLst>
              <a:ext uri="{FF2B5EF4-FFF2-40B4-BE49-F238E27FC236}">
                <a16:creationId xmlns:a16="http://schemas.microsoft.com/office/drawing/2014/main" id="{99FBFD2C-F670-484B-8E69-BE4370FC4EFB}"/>
              </a:ext>
            </a:extLst>
          </p:cNvPr>
          <p:cNvSpPr>
            <a:spLocks noGrp="1"/>
          </p:cNvSpPr>
          <p:nvPr>
            <p:ph type="sldNum" sz="quarter" idx="15"/>
          </p:nvPr>
        </p:nvSpPr>
        <p:spPr/>
        <p:txBody>
          <a:bodyPr/>
          <a:lstStyle/>
          <a:p>
            <a:fld id="{DEE62800-5F1C-45B1-BAA1-436A6B68D5BA}" type="slidenum">
              <a:rPr lang="en-US" smtClean="0"/>
              <a:pPr/>
              <a:t>54</a:t>
            </a:fld>
            <a:endParaRPr lang="en-US"/>
          </a:p>
        </p:txBody>
      </p:sp>
      <p:pic>
        <p:nvPicPr>
          <p:cNvPr id="6" name="Picture 5">
            <a:extLst>
              <a:ext uri="{FF2B5EF4-FFF2-40B4-BE49-F238E27FC236}">
                <a16:creationId xmlns:a16="http://schemas.microsoft.com/office/drawing/2014/main" id="{42231DE2-2E6E-0CD6-6584-936B20000740}"/>
              </a:ext>
            </a:extLst>
          </p:cNvPr>
          <p:cNvPicPr>
            <a:picLocks noChangeAspect="1"/>
          </p:cNvPicPr>
          <p:nvPr/>
        </p:nvPicPr>
        <p:blipFill>
          <a:blip r:embed="rId2"/>
          <a:srcRect/>
          <a:stretch/>
        </p:blipFill>
        <p:spPr>
          <a:xfrm>
            <a:off x="320493" y="2386138"/>
            <a:ext cx="11551014" cy="3840376"/>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6809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Proctor Dashboard Details</a:t>
            </a:r>
          </a:p>
        </p:txBody>
      </p:sp>
      <p:sp>
        <p:nvSpPr>
          <p:cNvPr id="8" name="Content Placeholder 7">
            <a:extLst>
              <a:ext uri="{FF2B5EF4-FFF2-40B4-BE49-F238E27FC236}">
                <a16:creationId xmlns:a16="http://schemas.microsoft.com/office/drawing/2014/main" id="{7F19B338-2F0D-4418-A69E-D0A063C26675}"/>
              </a:ext>
            </a:extLst>
          </p:cNvPr>
          <p:cNvSpPr>
            <a:spLocks noGrp="1"/>
          </p:cNvSpPr>
          <p:nvPr>
            <p:ph sz="quarter" idx="16"/>
          </p:nvPr>
        </p:nvSpPr>
        <p:spPr>
          <a:xfrm>
            <a:off x="1183730" y="1893888"/>
            <a:ext cx="4934648" cy="4475162"/>
          </a:xfrm>
        </p:spPr>
        <p:txBody>
          <a:bodyPr lIns="91440" tIns="45720" rIns="91440" bIns="45720" anchor="t"/>
          <a:lstStyle/>
          <a:p>
            <a:r>
              <a:rPr lang="en-US" sz="1800" b="1" dirty="0"/>
              <a:t>Assessment Information </a:t>
            </a:r>
            <a:r>
              <a:rPr lang="en-US" sz="1800" dirty="0"/>
              <a:t>– Here you can view information about the test, test configuration, and select an action.</a:t>
            </a:r>
          </a:p>
          <a:p>
            <a:pPr marL="800100" lvl="1" indent="-342900">
              <a:buFont typeface="+mj-lt"/>
              <a:buAutoNum type="arabicPeriod"/>
            </a:pPr>
            <a:r>
              <a:rPr lang="en-US" sz="1800" dirty="0"/>
              <a:t>Testing Information – Includes Test, Administration, and Proctor Group</a:t>
            </a:r>
          </a:p>
          <a:p>
            <a:pPr marL="800100" lvl="1" indent="-342900">
              <a:buFont typeface="+mj-lt"/>
              <a:buAutoNum type="arabicPeriod"/>
            </a:pPr>
            <a:r>
              <a:rPr lang="en-US" sz="1800" dirty="0"/>
              <a:t>Config Information – Includes Test Window, Proctor Name, and Kiosk Only field</a:t>
            </a:r>
          </a:p>
          <a:p>
            <a:pPr marL="800100" lvl="1" indent="-342900">
              <a:buFont typeface="+mj-lt"/>
              <a:buAutoNum type="arabicPeriod"/>
            </a:pPr>
            <a:r>
              <a:rPr lang="en-US" sz="1800" dirty="0"/>
              <a:t>Actions – Includes Test Code, Proctor Password, and Print Cards link</a:t>
            </a:r>
          </a:p>
          <a:p>
            <a:endParaRPr lang="en-US" sz="1800" dirty="0"/>
          </a:p>
          <a:p>
            <a:r>
              <a:rPr lang="en-US" sz="1800" b="1" dirty="0"/>
              <a:t>Student Session List </a:t>
            </a:r>
            <a:r>
              <a:rPr lang="en-US" sz="1800" dirty="0"/>
              <a:t>– Here you can view, filter, and search for students in your proctor group and manage their sessions. Students that can access the test appear in the Tester column.</a:t>
            </a:r>
          </a:p>
        </p:txBody>
      </p:sp>
      <p:sp>
        <p:nvSpPr>
          <p:cNvPr id="12" name="Slide Number Placeholder 2">
            <a:extLst>
              <a:ext uri="{FF2B5EF4-FFF2-40B4-BE49-F238E27FC236}">
                <a16:creationId xmlns:a16="http://schemas.microsoft.com/office/drawing/2014/main" id="{EA7A1C0F-1432-4645-8A87-1C2F1CD41765}"/>
              </a:ext>
            </a:extLst>
          </p:cNvPr>
          <p:cNvSpPr>
            <a:spLocks noGrp="1"/>
          </p:cNvSpPr>
          <p:nvPr>
            <p:ph type="sldNum" sz="quarter" idx="15"/>
          </p:nvPr>
        </p:nvSpPr>
        <p:spPr/>
        <p:txBody>
          <a:bodyPr/>
          <a:lstStyle/>
          <a:p>
            <a:fld id="{DEE62800-5F1C-45B1-BAA1-436A6B68D5BA}" type="slidenum">
              <a:rPr lang="en-US" smtClean="0"/>
              <a:pPr/>
              <a:t>55</a:t>
            </a:fld>
            <a:endParaRPr lang="en-US"/>
          </a:p>
        </p:txBody>
      </p:sp>
      <p:pic>
        <p:nvPicPr>
          <p:cNvPr id="9" name="Picture 8" descr="A white background with black text&#10;&#10;Description automatically generated">
            <a:extLst>
              <a:ext uri="{FF2B5EF4-FFF2-40B4-BE49-F238E27FC236}">
                <a16:creationId xmlns:a16="http://schemas.microsoft.com/office/drawing/2014/main" id="{BD138107-DB5E-9CF8-4834-AE65BC7FCF38}"/>
              </a:ext>
            </a:extLst>
          </p:cNvPr>
          <p:cNvPicPr>
            <a:picLocks noChangeAspect="1"/>
          </p:cNvPicPr>
          <p:nvPr/>
        </p:nvPicPr>
        <p:blipFill>
          <a:blip r:embed="rId2"/>
          <a:stretch>
            <a:fillRect/>
          </a:stretch>
        </p:blipFill>
        <p:spPr>
          <a:xfrm>
            <a:off x="6100031" y="2751031"/>
            <a:ext cx="5827784" cy="828704"/>
          </a:xfrm>
          <a:prstGeom prst="rect">
            <a:avLst/>
          </a:prstGeom>
          <a:ln>
            <a:solidFill>
              <a:schemeClr val="bg2"/>
            </a:solidFill>
          </a:ln>
          <a:effectLst>
            <a:outerShdw blurRad="50800" dist="38100" dir="2700000" algn="tl" rotWithShape="0">
              <a:prstClr val="black">
                <a:alpha val="40000"/>
              </a:prstClr>
            </a:outerShdw>
          </a:effectLst>
        </p:spPr>
      </p:pic>
      <p:pic>
        <p:nvPicPr>
          <p:cNvPr id="11" name="Picture 10" descr="A screenshot of a computer&#10;&#10;Description automatically generated">
            <a:extLst>
              <a:ext uri="{FF2B5EF4-FFF2-40B4-BE49-F238E27FC236}">
                <a16:creationId xmlns:a16="http://schemas.microsoft.com/office/drawing/2014/main" id="{D46AFCCF-43C4-A35D-7FA0-1691FD1055A1}"/>
              </a:ext>
            </a:extLst>
          </p:cNvPr>
          <p:cNvPicPr>
            <a:picLocks noChangeAspect="1"/>
          </p:cNvPicPr>
          <p:nvPr/>
        </p:nvPicPr>
        <p:blipFill>
          <a:blip r:embed="rId3"/>
          <a:stretch>
            <a:fillRect/>
          </a:stretch>
        </p:blipFill>
        <p:spPr>
          <a:xfrm>
            <a:off x="6096000" y="4109931"/>
            <a:ext cx="5831815" cy="1317839"/>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44605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Temporary Student Records</a:t>
            </a:r>
          </a:p>
        </p:txBody>
      </p:sp>
      <p:sp>
        <p:nvSpPr>
          <p:cNvPr id="3" name="Text Placeholder 2"/>
          <p:cNvSpPr>
            <a:spLocks noGrp="1"/>
          </p:cNvSpPr>
          <p:nvPr>
            <p:ph sz="quarter" idx="16"/>
          </p:nvPr>
        </p:nvSpPr>
        <p:spPr/>
        <p:txBody>
          <a:bodyPr>
            <a:normAutofit/>
          </a:bodyPr>
          <a:lstStyle/>
          <a:p>
            <a:pPr marL="342900" lvl="0" indent="-342900">
              <a:lnSpc>
                <a:spcPct val="100000"/>
              </a:lnSpc>
              <a:spcBef>
                <a:spcPts val="600"/>
              </a:spcBef>
              <a:buClrTx/>
              <a:buSzPts val="2400"/>
              <a:buFont typeface="Wingdings" panose="05000000000000000000" pitchFamily="2" charset="2"/>
              <a:buChar char="§"/>
            </a:pPr>
            <a:r>
              <a:rPr lang="en-US" sz="2400" dirty="0">
                <a:solidFill>
                  <a:schemeClr val="tx1"/>
                </a:solidFill>
              </a:rPr>
              <a:t>If a student enrolled at your school does not have a record in ADAM, a temporary record can be created in the proctor dashboard. </a:t>
            </a:r>
          </a:p>
          <a:p>
            <a:pPr marL="800100" lvl="3" indent="-342900">
              <a:lnSpc>
                <a:spcPct val="100000"/>
              </a:lnSpc>
              <a:spcBef>
                <a:spcPts val="600"/>
              </a:spcBef>
              <a:buSzPts val="2400"/>
              <a:buFont typeface="Wingdings" panose="05000000000000000000" pitchFamily="2" charset="2"/>
              <a:buChar char="§"/>
            </a:pPr>
            <a:r>
              <a:rPr lang="en-US" sz="2000" dirty="0">
                <a:solidFill>
                  <a:schemeClr val="tx1"/>
                </a:solidFill>
              </a:rPr>
              <a:t>A temporary record will need to be created for each test the student takes. </a:t>
            </a:r>
          </a:p>
          <a:p>
            <a:pPr marL="342900" lvl="0" indent="-342900">
              <a:lnSpc>
                <a:spcPct val="100000"/>
              </a:lnSpc>
              <a:spcBef>
                <a:spcPts val="600"/>
              </a:spcBef>
              <a:buClrTx/>
              <a:buSzPts val="2400"/>
              <a:buFont typeface="Wingdings" panose="05000000000000000000" pitchFamily="2" charset="2"/>
              <a:buChar char="§"/>
            </a:pPr>
            <a:r>
              <a:rPr lang="en-US" sz="2400" dirty="0">
                <a:sym typeface="Arial"/>
              </a:rPr>
              <a:t>When creating a temporary record, a unique ID will need to be applied.</a:t>
            </a:r>
          </a:p>
          <a:p>
            <a:pPr marL="800100" lvl="3" indent="-342900">
              <a:lnSpc>
                <a:spcPct val="100000"/>
              </a:lnSpc>
              <a:spcBef>
                <a:spcPts val="600"/>
              </a:spcBef>
              <a:buSzPts val="2400"/>
              <a:buFont typeface="Wingdings" panose="05000000000000000000" pitchFamily="2" charset="2"/>
              <a:buChar char="§"/>
            </a:pPr>
            <a:r>
              <a:rPr lang="en-US" sz="2000" dirty="0">
                <a:solidFill>
                  <a:schemeClr val="tx1"/>
                </a:solidFill>
                <a:sym typeface="Arial"/>
              </a:rPr>
              <a:t>Pearson recommends using the student’s NASIS ID + a unique identifier (i.e. NASIS ID – 123456789 + Interim1Math).</a:t>
            </a:r>
          </a:p>
          <a:p>
            <a:pPr marL="342900" indent="-342900">
              <a:lnSpc>
                <a:spcPct val="100000"/>
              </a:lnSpc>
              <a:spcBef>
                <a:spcPts val="600"/>
              </a:spcBef>
              <a:buSzPts val="2400"/>
              <a:buFont typeface="Wingdings" panose="05000000000000000000" pitchFamily="2" charset="2"/>
              <a:buChar char="§"/>
            </a:pPr>
            <a:r>
              <a:rPr lang="en-US" sz="2400" dirty="0">
                <a:solidFill>
                  <a:schemeClr val="tx1"/>
                </a:solidFill>
                <a:sym typeface="Arial"/>
              </a:rPr>
              <a:t>Once a permanent record has been created in ADAM for the student, all temporary records will need to be merged to the permanent record for the test to be scored and reported.</a:t>
            </a:r>
          </a:p>
          <a:p>
            <a:pPr marL="990600" lvl="1" indent="-457200">
              <a:lnSpc>
                <a:spcPct val="100000"/>
              </a:lnSpc>
              <a:spcBef>
                <a:spcPts val="0"/>
              </a:spcBef>
              <a:buSzPts val="2400"/>
              <a:buFont typeface="Wingdings" panose="05000000000000000000" pitchFamily="2" charset="2"/>
              <a:buChar char="§"/>
            </a:pPr>
            <a:endParaRPr lang="en-US" sz="2000" dirty="0">
              <a:solidFill>
                <a:schemeClr val="tx1"/>
              </a:solidFill>
              <a:sym typeface="Arial"/>
            </a:endParaRPr>
          </a:p>
        </p:txBody>
      </p:sp>
      <p:sp>
        <p:nvSpPr>
          <p:cNvPr id="12" name="Slide Number Placeholder 2">
            <a:extLst>
              <a:ext uri="{FF2B5EF4-FFF2-40B4-BE49-F238E27FC236}">
                <a16:creationId xmlns:a16="http://schemas.microsoft.com/office/drawing/2014/main" id="{05B9FA84-ABA7-477A-9B94-4585D9283A42}"/>
              </a:ext>
            </a:extLst>
          </p:cNvPr>
          <p:cNvSpPr>
            <a:spLocks noGrp="1"/>
          </p:cNvSpPr>
          <p:nvPr>
            <p:ph type="sldNum" sz="quarter" idx="15"/>
          </p:nvPr>
        </p:nvSpPr>
        <p:spPr/>
        <p:txBody>
          <a:bodyPr/>
          <a:lstStyle/>
          <a:p>
            <a:fld id="{DEE62800-5F1C-45B1-BAA1-436A6B68D5BA}" type="slidenum">
              <a:rPr lang="en-US" smtClean="0"/>
              <a:pPr/>
              <a:t>56</a:t>
            </a:fld>
            <a:endParaRPr lang="en-US"/>
          </a:p>
        </p:txBody>
      </p:sp>
    </p:spTree>
    <p:extLst>
      <p:ext uri="{BB962C8B-B14F-4D97-AF65-F5344CB8AC3E}">
        <p14:creationId xmlns:p14="http://schemas.microsoft.com/office/powerpoint/2010/main" val="853923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Creating Temporary Students</a:t>
            </a:r>
          </a:p>
        </p:txBody>
      </p:sp>
      <p:sp>
        <p:nvSpPr>
          <p:cNvPr id="3" name="Text Placeholder 2"/>
          <p:cNvSpPr>
            <a:spLocks noGrp="1"/>
          </p:cNvSpPr>
          <p:nvPr>
            <p:ph sz="quarter" idx="17"/>
          </p:nvPr>
        </p:nvSpPr>
        <p:spPr/>
        <p:txBody>
          <a:bodyPr>
            <a:noAutofit/>
          </a:bodyPr>
          <a:lstStyle/>
          <a:p>
            <a:pPr marL="76200" lvl="0">
              <a:lnSpc>
                <a:spcPct val="100000"/>
              </a:lnSpc>
              <a:spcBef>
                <a:spcPts val="600"/>
              </a:spcBef>
              <a:buClrTx/>
              <a:buSzPts val="2400"/>
            </a:pPr>
            <a:r>
              <a:rPr lang="en-US" sz="2200" dirty="0">
                <a:solidFill>
                  <a:schemeClr val="tx1"/>
                </a:solidFill>
              </a:rPr>
              <a:t>To create a temporary student record in ADAM:</a:t>
            </a:r>
            <a:endParaRPr lang="en-US" sz="2200" dirty="0"/>
          </a:p>
          <a:p>
            <a:pPr marL="533400" lvl="0" indent="-457200">
              <a:lnSpc>
                <a:spcPct val="100000"/>
              </a:lnSpc>
              <a:spcBef>
                <a:spcPts val="600"/>
              </a:spcBef>
              <a:buClrTx/>
              <a:buSzPct val="100000"/>
              <a:buFont typeface="+mj-lt"/>
              <a:buAutoNum type="arabicPeriod"/>
            </a:pPr>
            <a:r>
              <a:rPr lang="en-US" sz="2000" dirty="0">
                <a:solidFill>
                  <a:schemeClr val="tx1"/>
                </a:solidFill>
              </a:rPr>
              <a:t>Navigate to the proctor dashboard where the student will test.</a:t>
            </a:r>
          </a:p>
          <a:p>
            <a:pPr marL="533400" lvl="0" indent="-457200">
              <a:lnSpc>
                <a:spcPct val="100000"/>
              </a:lnSpc>
              <a:spcBef>
                <a:spcPts val="600"/>
              </a:spcBef>
              <a:buClrTx/>
              <a:buSzPct val="100000"/>
              <a:buFont typeface="+mj-lt"/>
              <a:buAutoNum type="arabicPeriod"/>
            </a:pPr>
            <a:r>
              <a:rPr lang="en-US" sz="2000" dirty="0"/>
              <a:t>Select </a:t>
            </a:r>
            <a:r>
              <a:rPr lang="en-US" sz="2000" b="1" dirty="0"/>
              <a:t>Create Temporary Student</a:t>
            </a:r>
          </a:p>
          <a:p>
            <a:pPr marL="533400" lvl="0" indent="-457200">
              <a:lnSpc>
                <a:spcPct val="100000"/>
              </a:lnSpc>
              <a:spcBef>
                <a:spcPts val="600"/>
              </a:spcBef>
              <a:buClrTx/>
              <a:buSzPct val="100000"/>
              <a:buFont typeface="+mj-lt"/>
              <a:buAutoNum type="arabicPeriod"/>
            </a:pPr>
            <a:r>
              <a:rPr lang="en-US" sz="2000" dirty="0">
                <a:solidFill>
                  <a:schemeClr val="tx1"/>
                </a:solidFill>
              </a:rPr>
              <a:t>Add the students </a:t>
            </a:r>
            <a:r>
              <a:rPr lang="en-US" sz="2000" b="1" dirty="0">
                <a:solidFill>
                  <a:schemeClr val="tx1"/>
                </a:solidFill>
              </a:rPr>
              <a:t>First Name</a:t>
            </a:r>
            <a:r>
              <a:rPr lang="en-US" sz="2000" dirty="0">
                <a:solidFill>
                  <a:schemeClr val="tx1"/>
                </a:solidFill>
              </a:rPr>
              <a:t>, </a:t>
            </a:r>
            <a:r>
              <a:rPr lang="en-US" sz="2000" b="1" dirty="0">
                <a:solidFill>
                  <a:schemeClr val="tx1"/>
                </a:solidFill>
              </a:rPr>
              <a:t>Last Name</a:t>
            </a:r>
            <a:r>
              <a:rPr lang="en-US" sz="2000" dirty="0">
                <a:solidFill>
                  <a:schemeClr val="tx1"/>
                </a:solidFill>
              </a:rPr>
              <a:t>, </a:t>
            </a:r>
            <a:r>
              <a:rPr lang="en-US" sz="2000" b="1" dirty="0">
                <a:solidFill>
                  <a:schemeClr val="tx1"/>
                </a:solidFill>
              </a:rPr>
              <a:t>Temporary ID</a:t>
            </a:r>
            <a:r>
              <a:rPr lang="en-US" sz="2000" dirty="0">
                <a:solidFill>
                  <a:schemeClr val="tx1"/>
                </a:solidFill>
              </a:rPr>
              <a:t>, and </a:t>
            </a:r>
            <a:r>
              <a:rPr lang="en-US" sz="2000" b="1" dirty="0">
                <a:solidFill>
                  <a:schemeClr val="tx1"/>
                </a:solidFill>
              </a:rPr>
              <a:t>School</a:t>
            </a:r>
            <a:r>
              <a:rPr lang="en-US" sz="2000" dirty="0">
                <a:solidFill>
                  <a:schemeClr val="tx1"/>
                </a:solidFill>
              </a:rPr>
              <a:t>.</a:t>
            </a:r>
          </a:p>
          <a:p>
            <a:pPr marL="876300" lvl="1" indent="-342900">
              <a:lnSpc>
                <a:spcPct val="100000"/>
              </a:lnSpc>
              <a:spcBef>
                <a:spcPts val="600"/>
              </a:spcBef>
              <a:buSzPct val="100000"/>
              <a:buFont typeface="+mj-lt"/>
              <a:buAutoNum type="arabicPeriod"/>
            </a:pPr>
            <a:r>
              <a:rPr lang="en-US" sz="1800" dirty="0"/>
              <a:t>If applicable, select </a:t>
            </a:r>
            <a:r>
              <a:rPr lang="en-US" sz="1800" b="1" dirty="0"/>
              <a:t>Add accommodations for this temporary student </a:t>
            </a:r>
            <a:r>
              <a:rPr lang="en-US" sz="1800" dirty="0"/>
              <a:t>and add all needed accommodations.</a:t>
            </a:r>
          </a:p>
          <a:p>
            <a:pPr marL="533400" indent="-457200">
              <a:lnSpc>
                <a:spcPct val="100000"/>
              </a:lnSpc>
              <a:spcBef>
                <a:spcPts val="600"/>
              </a:spcBef>
              <a:buSzPct val="100000"/>
              <a:buFont typeface="+mj-lt"/>
              <a:buAutoNum type="arabicPeriod"/>
            </a:pPr>
            <a:r>
              <a:rPr lang="en-US" sz="2000" dirty="0">
                <a:solidFill>
                  <a:schemeClr val="tx1"/>
                </a:solidFill>
              </a:rPr>
              <a:t>Select</a:t>
            </a:r>
            <a:r>
              <a:rPr lang="en-US" sz="2000" b="1" dirty="0">
                <a:solidFill>
                  <a:schemeClr val="tx1"/>
                </a:solidFill>
              </a:rPr>
              <a:t> Save.</a:t>
            </a:r>
          </a:p>
          <a:p>
            <a:pPr marL="533400" lvl="0" indent="-457200">
              <a:lnSpc>
                <a:spcPct val="100000"/>
              </a:lnSpc>
              <a:spcBef>
                <a:spcPts val="0"/>
              </a:spcBef>
              <a:buClrTx/>
              <a:buSzPts val="2400"/>
              <a:buFont typeface="+mj-lt"/>
              <a:buAutoNum type="arabicPeriod"/>
            </a:pPr>
            <a:endParaRPr lang="en-US" sz="2400" dirty="0">
              <a:solidFill>
                <a:schemeClr val="tx1"/>
              </a:solidFill>
              <a:sym typeface="Arial"/>
            </a:endParaRPr>
          </a:p>
        </p:txBody>
      </p:sp>
      <p:sp>
        <p:nvSpPr>
          <p:cNvPr id="12" name="Slide Number Placeholder 2">
            <a:extLst>
              <a:ext uri="{FF2B5EF4-FFF2-40B4-BE49-F238E27FC236}">
                <a16:creationId xmlns:a16="http://schemas.microsoft.com/office/drawing/2014/main" id="{05B9FA84-ABA7-477A-9B94-4585D9283A42}"/>
              </a:ext>
            </a:extLst>
          </p:cNvPr>
          <p:cNvSpPr>
            <a:spLocks noGrp="1"/>
          </p:cNvSpPr>
          <p:nvPr>
            <p:ph type="sldNum" sz="quarter" idx="16"/>
          </p:nvPr>
        </p:nvSpPr>
        <p:spPr/>
        <p:txBody>
          <a:bodyPr/>
          <a:lstStyle/>
          <a:p>
            <a:fld id="{DEE62800-5F1C-45B1-BAA1-436A6B68D5BA}" type="slidenum">
              <a:rPr lang="en-US" smtClean="0"/>
              <a:pPr/>
              <a:t>57</a:t>
            </a:fld>
            <a:endParaRPr lang="en-US"/>
          </a:p>
        </p:txBody>
      </p:sp>
      <p:pic>
        <p:nvPicPr>
          <p:cNvPr id="10" name="Picture 9">
            <a:extLst>
              <a:ext uri="{FF2B5EF4-FFF2-40B4-BE49-F238E27FC236}">
                <a16:creationId xmlns:a16="http://schemas.microsoft.com/office/drawing/2014/main" id="{0AA8F063-4120-9881-ABA2-8A6CF57BADEA}"/>
              </a:ext>
            </a:extLst>
          </p:cNvPr>
          <p:cNvPicPr>
            <a:picLocks noChangeAspect="1"/>
          </p:cNvPicPr>
          <p:nvPr/>
        </p:nvPicPr>
        <p:blipFill>
          <a:blip r:embed="rId2"/>
          <a:srcRect/>
          <a:stretch/>
        </p:blipFill>
        <p:spPr>
          <a:xfrm>
            <a:off x="6715066" y="2548689"/>
            <a:ext cx="4435534" cy="822651"/>
          </a:xfrm>
          <a:prstGeom prst="rect">
            <a:avLst/>
          </a:prstGeom>
          <a:ln>
            <a:solidFill>
              <a:schemeClr val="bg2"/>
            </a:solidFill>
          </a:ln>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83C52153-9912-4A06-8B2C-C6E49242B438}"/>
              </a:ext>
            </a:extLst>
          </p:cNvPr>
          <p:cNvSpPr/>
          <p:nvPr/>
        </p:nvSpPr>
        <p:spPr>
          <a:xfrm>
            <a:off x="8482733" y="2590008"/>
            <a:ext cx="1884915" cy="3700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pic>
        <p:nvPicPr>
          <p:cNvPr id="14" name="Picture 13" descr="A screenshot of a computer&#10;&#10;Description automatically generated">
            <a:extLst>
              <a:ext uri="{FF2B5EF4-FFF2-40B4-BE49-F238E27FC236}">
                <a16:creationId xmlns:a16="http://schemas.microsoft.com/office/drawing/2014/main" id="{48D6629E-09AF-B35A-E893-954A0C84668B}"/>
              </a:ext>
            </a:extLst>
          </p:cNvPr>
          <p:cNvPicPr>
            <a:picLocks noChangeAspect="1"/>
          </p:cNvPicPr>
          <p:nvPr/>
        </p:nvPicPr>
        <p:blipFill>
          <a:blip r:embed="rId3"/>
          <a:stretch>
            <a:fillRect/>
          </a:stretch>
        </p:blipFill>
        <p:spPr>
          <a:xfrm>
            <a:off x="6170986" y="3655847"/>
            <a:ext cx="5614543" cy="1974264"/>
          </a:xfrm>
          <a:prstGeom prst="rect">
            <a:avLst/>
          </a:prstGeom>
          <a:ln>
            <a:solidFill>
              <a:schemeClr val="bg2"/>
            </a:solidFill>
          </a:ln>
          <a:effectLst>
            <a:outerShdw blurRad="50800" dist="38100" dir="2700000" algn="tl" rotWithShape="0">
              <a:prstClr val="black">
                <a:alpha val="40000"/>
              </a:prstClr>
            </a:outerShdw>
          </a:effectLst>
        </p:spPr>
      </p:pic>
      <p:sp>
        <p:nvSpPr>
          <p:cNvPr id="15" name="Oval 14">
            <a:extLst>
              <a:ext uri="{FF2B5EF4-FFF2-40B4-BE49-F238E27FC236}">
                <a16:creationId xmlns:a16="http://schemas.microsoft.com/office/drawing/2014/main" id="{FF7F8F86-01FC-56DC-701E-54A080E69B39}"/>
              </a:ext>
            </a:extLst>
          </p:cNvPr>
          <p:cNvSpPr/>
          <p:nvPr/>
        </p:nvSpPr>
        <p:spPr>
          <a:xfrm>
            <a:off x="11334473" y="5359470"/>
            <a:ext cx="461814" cy="215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16" name="Google Shape;1109;p81">
            <a:extLst>
              <a:ext uri="{FF2B5EF4-FFF2-40B4-BE49-F238E27FC236}">
                <a16:creationId xmlns:a16="http://schemas.microsoft.com/office/drawing/2014/main" id="{9249B53E-7707-93ED-4E96-0935990203FC}"/>
              </a:ext>
            </a:extLst>
          </p:cNvPr>
          <p:cNvSpPr/>
          <p:nvPr/>
        </p:nvSpPr>
        <p:spPr>
          <a:xfrm rot="5400000">
            <a:off x="8439321" y="3378773"/>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76743738"/>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7" name="Title 1">
            <a:extLst>
              <a:ext uri="{FF2B5EF4-FFF2-40B4-BE49-F238E27FC236}">
                <a16:creationId xmlns:a16="http://schemas.microsoft.com/office/drawing/2014/main" id="{2D9DF01A-7FAB-43BD-96E3-4382AEA691D8}"/>
              </a:ext>
            </a:extLst>
          </p:cNvPr>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Monitoring Proctor Groups</a:t>
            </a:r>
          </a:p>
        </p:txBody>
      </p:sp>
      <p:sp>
        <p:nvSpPr>
          <p:cNvPr id="2" name="Content Placeholder 1">
            <a:extLst>
              <a:ext uri="{FF2B5EF4-FFF2-40B4-BE49-F238E27FC236}">
                <a16:creationId xmlns:a16="http://schemas.microsoft.com/office/drawing/2014/main" id="{378CD378-3E07-48AB-9E3C-CC953D09FB16}"/>
              </a:ext>
            </a:extLst>
          </p:cNvPr>
          <p:cNvSpPr>
            <a:spLocks noGrp="1"/>
          </p:cNvSpPr>
          <p:nvPr>
            <p:ph sz="quarter" idx="16"/>
          </p:nvPr>
        </p:nvSpPr>
        <p:spPr>
          <a:xfrm>
            <a:off x="1183729" y="1893888"/>
            <a:ext cx="4806105" cy="4475162"/>
          </a:xfrm>
        </p:spPr>
        <p:txBody>
          <a:bodyPr lIns="91440" tIns="45720" rIns="91440" bIns="45720" anchor="t"/>
          <a:lstStyle/>
          <a:p>
            <a:r>
              <a:rPr lang="en-US" sz="2400" dirty="0">
                <a:latin typeface="Open Sans Light"/>
                <a:ea typeface="Open Sans Light"/>
                <a:cs typeface="Open Sans Light"/>
              </a:rPr>
              <a:t>School Test Coordinators can monitor student testing statuses or proctor tests by selecting </a:t>
            </a:r>
            <a:r>
              <a:rPr lang="en-US" sz="2400" b="1" dirty="0">
                <a:latin typeface="Open Sans Light"/>
                <a:ea typeface="Open Sans Light"/>
                <a:cs typeface="Open Sans Light"/>
              </a:rPr>
              <a:t>View</a:t>
            </a:r>
            <a:r>
              <a:rPr lang="en-US" sz="2400" dirty="0">
                <a:latin typeface="Open Sans Light"/>
                <a:ea typeface="Open Sans Light"/>
                <a:cs typeface="Open Sans Light"/>
              </a:rPr>
              <a:t> under Proctor Groups on the admin card, then selecting </a:t>
            </a:r>
            <a:r>
              <a:rPr lang="en-US" sz="2400" b="1" dirty="0">
                <a:latin typeface="Open Sans Light"/>
                <a:ea typeface="Open Sans Light"/>
                <a:cs typeface="Open Sans Light"/>
              </a:rPr>
              <a:t>Proctor</a:t>
            </a:r>
            <a:r>
              <a:rPr lang="en-US" sz="2400" dirty="0">
                <a:latin typeface="Open Sans Light"/>
                <a:ea typeface="Open Sans Light"/>
                <a:cs typeface="Open Sans Light"/>
              </a:rPr>
              <a:t> under Actions for a particular proctor group. This will take you to the proctor dashboard for that proctor group.</a:t>
            </a:r>
            <a:endParaRPr lang="en-US" sz="2400" dirty="0"/>
          </a:p>
        </p:txBody>
      </p:sp>
      <p:sp>
        <p:nvSpPr>
          <p:cNvPr id="6" name="Slide Number Placeholder 2">
            <a:extLst>
              <a:ext uri="{FF2B5EF4-FFF2-40B4-BE49-F238E27FC236}">
                <a16:creationId xmlns:a16="http://schemas.microsoft.com/office/drawing/2014/main" id="{ABCD85FC-C415-4124-9381-972DE9B05870}"/>
              </a:ext>
            </a:extLst>
          </p:cNvPr>
          <p:cNvSpPr>
            <a:spLocks noGrp="1"/>
          </p:cNvSpPr>
          <p:nvPr>
            <p:ph type="sldNum" sz="quarter" idx="15"/>
          </p:nvPr>
        </p:nvSpPr>
        <p:spPr/>
        <p:txBody>
          <a:bodyPr/>
          <a:lstStyle/>
          <a:p>
            <a:fld id="{DEE62800-5F1C-45B1-BAA1-436A6B68D5BA}" type="slidenum">
              <a:rPr lang="en-US" smtClean="0"/>
              <a:pPr/>
              <a:t>58</a:t>
            </a:fld>
            <a:endParaRPr lang="en-US"/>
          </a:p>
        </p:txBody>
      </p:sp>
      <p:pic>
        <p:nvPicPr>
          <p:cNvPr id="3" name="Picture 2">
            <a:extLst>
              <a:ext uri="{FF2B5EF4-FFF2-40B4-BE49-F238E27FC236}">
                <a16:creationId xmlns:a16="http://schemas.microsoft.com/office/drawing/2014/main" id="{B76661C3-46D5-3861-236D-1E27136726DF}"/>
              </a:ext>
            </a:extLst>
          </p:cNvPr>
          <p:cNvPicPr>
            <a:picLocks noChangeAspect="1"/>
          </p:cNvPicPr>
          <p:nvPr/>
        </p:nvPicPr>
        <p:blipFill>
          <a:blip r:embed="rId4"/>
          <a:srcRect/>
          <a:stretch/>
        </p:blipFill>
        <p:spPr>
          <a:xfrm>
            <a:off x="6804601" y="2120079"/>
            <a:ext cx="4375821" cy="1861459"/>
          </a:xfrm>
          <a:prstGeom prst="rect">
            <a:avLst/>
          </a:prstGeom>
          <a:ln>
            <a:solidFill>
              <a:schemeClr val="bg2"/>
            </a:solidFill>
          </a:ln>
          <a:effectLst>
            <a:outerShdw blurRad="50800" dist="38100" dir="2700000" algn="tl" rotWithShape="0">
              <a:prstClr val="black">
                <a:alpha val="40000"/>
              </a:prstClr>
            </a:outerShdw>
          </a:effectLst>
        </p:spPr>
      </p:pic>
      <p:sp>
        <p:nvSpPr>
          <p:cNvPr id="4" name="Google Shape;1085;p79">
            <a:extLst>
              <a:ext uri="{FF2B5EF4-FFF2-40B4-BE49-F238E27FC236}">
                <a16:creationId xmlns:a16="http://schemas.microsoft.com/office/drawing/2014/main" id="{70373CF7-ED2E-E7C6-1274-67DCAD6FEECC}"/>
              </a:ext>
            </a:extLst>
          </p:cNvPr>
          <p:cNvSpPr/>
          <p:nvPr/>
        </p:nvSpPr>
        <p:spPr>
          <a:xfrm flipH="1">
            <a:off x="8304903" y="2701929"/>
            <a:ext cx="1183341" cy="505609"/>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descr="A screenshot of a computer&#10;&#10;Description automatically generated">
            <a:extLst>
              <a:ext uri="{FF2B5EF4-FFF2-40B4-BE49-F238E27FC236}">
                <a16:creationId xmlns:a16="http://schemas.microsoft.com/office/drawing/2014/main" id="{E8BFCF18-F4C2-E725-7EC6-3DBE6F25BEBD}"/>
              </a:ext>
            </a:extLst>
          </p:cNvPr>
          <p:cNvPicPr>
            <a:picLocks noChangeAspect="1"/>
          </p:cNvPicPr>
          <p:nvPr/>
        </p:nvPicPr>
        <p:blipFill>
          <a:blip r:embed="rId5"/>
          <a:stretch>
            <a:fillRect/>
          </a:stretch>
        </p:blipFill>
        <p:spPr>
          <a:xfrm>
            <a:off x="7317946" y="4410930"/>
            <a:ext cx="3349132" cy="1861459"/>
          </a:xfrm>
          <a:prstGeom prst="rect">
            <a:avLst/>
          </a:prstGeom>
          <a:ln>
            <a:solidFill>
              <a:schemeClr val="bg2"/>
            </a:solidFill>
          </a:ln>
          <a:effectLst>
            <a:outerShdw blurRad="50800" dist="38100" dir="2700000" algn="tl" rotWithShape="0">
              <a:prstClr val="black">
                <a:alpha val="40000"/>
              </a:prstClr>
            </a:outerShdw>
          </a:effectLst>
        </p:spPr>
      </p:pic>
      <p:sp>
        <p:nvSpPr>
          <p:cNvPr id="9" name="Google Shape;1085;p79">
            <a:extLst>
              <a:ext uri="{FF2B5EF4-FFF2-40B4-BE49-F238E27FC236}">
                <a16:creationId xmlns:a16="http://schemas.microsoft.com/office/drawing/2014/main" id="{72A8242B-3B11-0E02-472A-CBA52D8F8467}"/>
              </a:ext>
            </a:extLst>
          </p:cNvPr>
          <p:cNvSpPr/>
          <p:nvPr/>
        </p:nvSpPr>
        <p:spPr>
          <a:xfrm flipH="1">
            <a:off x="9916571" y="5942543"/>
            <a:ext cx="705948" cy="26185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109;p81">
            <a:extLst>
              <a:ext uri="{FF2B5EF4-FFF2-40B4-BE49-F238E27FC236}">
                <a16:creationId xmlns:a16="http://schemas.microsoft.com/office/drawing/2014/main" id="{4FF06CEA-6B44-AB4B-3F79-E15B847805A8}"/>
              </a:ext>
            </a:extLst>
          </p:cNvPr>
          <p:cNvSpPr/>
          <p:nvPr/>
        </p:nvSpPr>
        <p:spPr>
          <a:xfrm rot="5400000">
            <a:off x="8498999" y="3994661"/>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During Testing – Progress</a:t>
            </a:r>
          </a:p>
        </p:txBody>
      </p:sp>
      <p:sp>
        <p:nvSpPr>
          <p:cNvPr id="3" name="Content Placeholder 2"/>
          <p:cNvSpPr>
            <a:spLocks noGrp="1"/>
          </p:cNvSpPr>
          <p:nvPr>
            <p:ph sz="quarter" idx="16"/>
          </p:nvPr>
        </p:nvSpPr>
        <p:spPr/>
        <p:txBody>
          <a:bodyPr>
            <a:normAutofit lnSpcReduction="10000"/>
          </a:bodyPr>
          <a:lstStyle/>
          <a:p>
            <a:pPr>
              <a:spcBef>
                <a:spcPts val="600"/>
              </a:spcBef>
              <a:buClrTx/>
            </a:pPr>
            <a:r>
              <a:rPr lang="en-US" sz="2000" dirty="0">
                <a:solidFill>
                  <a:schemeClr val="tx1"/>
                </a:solidFill>
              </a:rPr>
              <a:t>The progress column displays the students’ progress as one of the following</a:t>
            </a:r>
            <a:r>
              <a:rPr lang="en-US" sz="2000" dirty="0"/>
              <a:t>:</a:t>
            </a:r>
          </a:p>
          <a:p>
            <a:pPr>
              <a:spcBef>
                <a:spcPts val="600"/>
              </a:spcBef>
              <a:buClrTx/>
            </a:pPr>
            <a:endParaRPr lang="en-US" sz="2000" dirty="0"/>
          </a:p>
          <a:p>
            <a:pPr>
              <a:spcBef>
                <a:spcPts val="600"/>
              </a:spcBef>
              <a:buClrTx/>
            </a:pPr>
            <a:r>
              <a:rPr lang="en-US" sz="2000" b="1" dirty="0"/>
              <a:t>Not Started </a:t>
            </a:r>
            <a:r>
              <a:rPr lang="en-US" sz="2000" dirty="0"/>
              <a:t>– The student has not signed in to test.</a:t>
            </a:r>
          </a:p>
          <a:p>
            <a:pPr>
              <a:spcBef>
                <a:spcPts val="600"/>
              </a:spcBef>
              <a:buClrTx/>
            </a:pPr>
            <a:endParaRPr lang="en-US" sz="2000" dirty="0"/>
          </a:p>
          <a:p>
            <a:pPr>
              <a:spcBef>
                <a:spcPts val="600"/>
              </a:spcBef>
              <a:buClrTx/>
            </a:pPr>
            <a:r>
              <a:rPr lang="en-US" sz="2000" b="1" dirty="0"/>
              <a:t>Needs Attention </a:t>
            </a:r>
            <a:r>
              <a:rPr lang="en-US" sz="2000" dirty="0"/>
              <a:t>– The student has logged into TestNav and needs their test approved by the proctor.</a:t>
            </a:r>
          </a:p>
          <a:p>
            <a:pPr>
              <a:spcBef>
                <a:spcPts val="600"/>
              </a:spcBef>
              <a:buClrTx/>
            </a:pPr>
            <a:endParaRPr lang="en-US" sz="2000" dirty="0"/>
          </a:p>
          <a:p>
            <a:pPr>
              <a:spcBef>
                <a:spcPts val="600"/>
              </a:spcBef>
              <a:buClrTx/>
            </a:pPr>
            <a:r>
              <a:rPr lang="en-US" sz="2000" b="1" dirty="0"/>
              <a:t>In Progress</a:t>
            </a:r>
            <a:r>
              <a:rPr lang="en-US" sz="2000" dirty="0"/>
              <a:t> </a:t>
            </a:r>
            <a:r>
              <a:rPr lang="en-US" sz="2000" dirty="0">
                <a:solidFill>
                  <a:schemeClr val="tx1"/>
                </a:solidFill>
              </a:rPr>
              <a:t>- The student has signed in to the test. No action is needed by the proctor.</a:t>
            </a:r>
          </a:p>
          <a:p>
            <a:pPr>
              <a:spcBef>
                <a:spcPts val="600"/>
              </a:spcBef>
              <a:buClrTx/>
            </a:pPr>
            <a:endParaRPr lang="en-US" sz="2000" dirty="0">
              <a:solidFill>
                <a:schemeClr val="tx1"/>
              </a:solidFill>
            </a:endParaRPr>
          </a:p>
          <a:p>
            <a:pPr>
              <a:spcBef>
                <a:spcPts val="600"/>
              </a:spcBef>
              <a:buClrTx/>
            </a:pPr>
            <a:r>
              <a:rPr lang="en-US" sz="2000" b="1" dirty="0"/>
              <a:t>Submitted</a:t>
            </a:r>
            <a:r>
              <a:rPr lang="en-US" sz="2000" dirty="0"/>
              <a:t> - The student has completed the test and submitted their answers.</a:t>
            </a:r>
          </a:p>
          <a:p>
            <a:pPr>
              <a:spcBef>
                <a:spcPts val="600"/>
              </a:spcBef>
              <a:buClrTx/>
            </a:pPr>
            <a:endParaRPr lang="en-US" sz="2000" dirty="0"/>
          </a:p>
          <a:p>
            <a:pPr>
              <a:spcBef>
                <a:spcPts val="600"/>
              </a:spcBef>
              <a:buClrTx/>
            </a:pPr>
            <a:r>
              <a:rPr lang="en-US" sz="2000" b="1" dirty="0">
                <a:solidFill>
                  <a:schemeClr val="tx1"/>
                </a:solidFill>
              </a:rPr>
              <a:t>Reseat</a:t>
            </a:r>
            <a:r>
              <a:rPr lang="en-US" sz="2000" dirty="0">
                <a:solidFill>
                  <a:schemeClr val="tx1"/>
                </a:solidFill>
              </a:rPr>
              <a:t> – The proctor has reseated the student(s). The student has not yet signed back in to the session. No action is needed by the proctor.</a:t>
            </a:r>
          </a:p>
        </p:txBody>
      </p:sp>
      <p:sp>
        <p:nvSpPr>
          <p:cNvPr id="4" name="Slide Number Placeholder 2">
            <a:extLst>
              <a:ext uri="{FF2B5EF4-FFF2-40B4-BE49-F238E27FC236}">
                <a16:creationId xmlns:a16="http://schemas.microsoft.com/office/drawing/2014/main" id="{99FBFD2C-F670-484B-8E69-BE4370FC4EFB}"/>
              </a:ext>
            </a:extLst>
          </p:cNvPr>
          <p:cNvSpPr>
            <a:spLocks noGrp="1"/>
          </p:cNvSpPr>
          <p:nvPr>
            <p:ph type="sldNum" sz="quarter" idx="15"/>
          </p:nvPr>
        </p:nvSpPr>
        <p:spPr/>
        <p:txBody>
          <a:bodyPr/>
          <a:lstStyle/>
          <a:p>
            <a:fld id="{DEE62800-5F1C-45B1-BAA1-436A6B68D5BA}" type="slidenum">
              <a:rPr lang="en-US" smtClean="0"/>
              <a:pPr/>
              <a:t>59</a:t>
            </a:fld>
            <a:endParaRPr lang="en-US"/>
          </a:p>
        </p:txBody>
      </p:sp>
    </p:spTree>
    <p:extLst>
      <p:ext uri="{BB962C8B-B14F-4D97-AF65-F5344CB8AC3E}">
        <p14:creationId xmlns:p14="http://schemas.microsoft.com/office/powerpoint/2010/main" val="3496684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6E5B9F-3FCA-4E18-8FD7-4205483D112D}"/>
              </a:ext>
            </a:extLst>
          </p:cNvPr>
          <p:cNvSpPr>
            <a:spLocks noGrp="1"/>
          </p:cNvSpPr>
          <p:nvPr>
            <p:ph type="sldNum" sz="quarter" idx="10"/>
          </p:nvPr>
        </p:nvSpPr>
        <p:spPr>
          <a:xfrm>
            <a:off x="9209088" y="6488113"/>
            <a:ext cx="2743200" cy="365125"/>
          </a:xfrm>
        </p:spPr>
        <p:txBody>
          <a:bodyPr anchor="ctr">
            <a:normAutofit/>
          </a:bodyPr>
          <a:lstStyle/>
          <a:p>
            <a:pPr>
              <a:spcAft>
                <a:spcPts val="600"/>
              </a:spcAft>
            </a:pPr>
            <a:fld id="{DEE62800-5F1C-45B1-BAA1-436A6B68D5BA}" type="slidenum">
              <a:rPr lang="en-US" smtClean="0"/>
              <a:pPr>
                <a:spcAft>
                  <a:spcPts val="600"/>
                </a:spcAft>
              </a:pPr>
              <a:t>6</a:t>
            </a:fld>
            <a:endParaRPr lang="en-US"/>
          </a:p>
        </p:txBody>
      </p:sp>
      <p:sp>
        <p:nvSpPr>
          <p:cNvPr id="412" name="Google Shape;412;p14"/>
          <p:cNvSpPr txBox="1">
            <a:spLocks noGrp="1"/>
          </p:cNvSpPr>
          <p:nvPr>
            <p:ph type="title"/>
          </p:nvPr>
        </p:nvSpPr>
        <p:spPr>
          <a:xfrm>
            <a:off x="1035170" y="1701800"/>
            <a:ext cx="6901736" cy="2887662"/>
          </a:xfrm>
        </p:spPr>
        <p:txBody>
          <a:bodyPr spcFirstLastPara="1" lIns="91425" tIns="45700" rIns="91425" bIns="45700" anchor="ctr" anchorCtr="0">
            <a:normAutofit/>
          </a:bodyPr>
          <a:lstStyle/>
          <a:p>
            <a:pPr marL="0" lvl="0" indent="0" rtl="0">
              <a:spcBef>
                <a:spcPts val="1000"/>
              </a:spcBef>
              <a:spcAft>
                <a:spcPts val="0"/>
              </a:spcAft>
              <a:buClr>
                <a:srgbClr val="1E4E79"/>
              </a:buClr>
              <a:buSzPts val="4800"/>
              <a:buNone/>
            </a:pPr>
            <a:r>
              <a:rPr lang="en-US" b="1"/>
              <a:t>Interim Assessment Overview</a:t>
            </a:r>
          </a:p>
        </p:txBody>
      </p:sp>
    </p:spTree>
    <p:custDataLst>
      <p:tags r:id="rId1"/>
    </p:custDataLst>
    <p:extLst>
      <p:ext uri="{BB962C8B-B14F-4D97-AF65-F5344CB8AC3E}">
        <p14:creationId xmlns:p14="http://schemas.microsoft.com/office/powerpoint/2010/main" val="673169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During Testing – Health</a:t>
            </a:r>
          </a:p>
        </p:txBody>
      </p:sp>
      <p:sp>
        <p:nvSpPr>
          <p:cNvPr id="3" name="Content Placeholder 2"/>
          <p:cNvSpPr>
            <a:spLocks noGrp="1"/>
          </p:cNvSpPr>
          <p:nvPr>
            <p:ph sz="quarter" idx="16"/>
          </p:nvPr>
        </p:nvSpPr>
        <p:spPr/>
        <p:txBody>
          <a:bodyPr>
            <a:normAutofit/>
          </a:bodyPr>
          <a:lstStyle/>
          <a:p>
            <a:pPr>
              <a:spcBef>
                <a:spcPts val="600"/>
              </a:spcBef>
              <a:buClrTx/>
            </a:pPr>
            <a:r>
              <a:rPr lang="en-US" sz="2000" dirty="0">
                <a:solidFill>
                  <a:schemeClr val="tx1"/>
                </a:solidFill>
              </a:rPr>
              <a:t>Health tells the proctor if the student is interacting with the test. Health can display one of the following values</a:t>
            </a:r>
            <a:r>
              <a:rPr lang="en-US" sz="2000" dirty="0"/>
              <a:t>:</a:t>
            </a:r>
          </a:p>
          <a:p>
            <a:pPr>
              <a:spcBef>
                <a:spcPts val="600"/>
              </a:spcBef>
              <a:buClrTx/>
            </a:pPr>
            <a:endParaRPr lang="en-US" sz="2000" dirty="0"/>
          </a:p>
          <a:p>
            <a:pPr>
              <a:spcBef>
                <a:spcPts val="600"/>
              </a:spcBef>
              <a:buClrTx/>
            </a:pPr>
            <a:r>
              <a:rPr lang="en-US" sz="2000" b="1" dirty="0"/>
              <a:t>Not Started </a:t>
            </a:r>
            <a:r>
              <a:rPr lang="en-US" sz="2000" dirty="0"/>
              <a:t>– The student has not signed in to the test. No action is needed by the proctor.</a:t>
            </a:r>
          </a:p>
          <a:p>
            <a:pPr>
              <a:spcBef>
                <a:spcPts val="600"/>
              </a:spcBef>
              <a:buClrTx/>
            </a:pPr>
            <a:endParaRPr lang="en-US" sz="2000" dirty="0">
              <a:solidFill>
                <a:schemeClr val="tx1"/>
              </a:solidFill>
            </a:endParaRPr>
          </a:p>
          <a:p>
            <a:pPr>
              <a:spcBef>
                <a:spcPts val="600"/>
              </a:spcBef>
              <a:buClrTx/>
            </a:pPr>
            <a:r>
              <a:rPr lang="en-US" sz="2000" b="1" dirty="0"/>
              <a:t>Submitted</a:t>
            </a:r>
            <a:r>
              <a:rPr lang="en-US" sz="2000" dirty="0"/>
              <a:t> - The student has completed the test and submitted their answers.</a:t>
            </a:r>
          </a:p>
          <a:p>
            <a:pPr>
              <a:spcBef>
                <a:spcPts val="600"/>
              </a:spcBef>
              <a:buClrTx/>
            </a:pPr>
            <a:endParaRPr lang="en-US" sz="2000" dirty="0">
              <a:solidFill>
                <a:schemeClr val="tx1"/>
              </a:solidFill>
            </a:endParaRPr>
          </a:p>
          <a:p>
            <a:pPr>
              <a:spcBef>
                <a:spcPts val="600"/>
              </a:spcBef>
              <a:buClrTx/>
            </a:pPr>
            <a:r>
              <a:rPr lang="en-US" sz="2000" b="1" dirty="0">
                <a:solidFill>
                  <a:schemeClr val="tx1"/>
                </a:solidFill>
              </a:rPr>
              <a:t>Exited</a:t>
            </a:r>
            <a:r>
              <a:rPr lang="en-US" sz="2000" dirty="0">
                <a:solidFill>
                  <a:schemeClr val="tx1"/>
                </a:solidFill>
              </a:rPr>
              <a:t> - The student has exited TestNav, and a proctor must reseat them before they can log in to the test again.</a:t>
            </a:r>
          </a:p>
          <a:p>
            <a:pPr>
              <a:spcBef>
                <a:spcPts val="600"/>
              </a:spcBef>
              <a:buClrTx/>
            </a:pPr>
            <a:endParaRPr lang="en-US" sz="2000" dirty="0">
              <a:solidFill>
                <a:schemeClr val="tx1"/>
              </a:solidFill>
            </a:endParaRPr>
          </a:p>
          <a:p>
            <a:pPr>
              <a:spcBef>
                <a:spcPts val="600"/>
              </a:spcBef>
              <a:buClrTx/>
            </a:pPr>
            <a:r>
              <a:rPr lang="en-US" sz="2000" b="1" dirty="0"/>
              <a:t>Resumed</a:t>
            </a:r>
            <a:r>
              <a:rPr lang="en-US" sz="2000" dirty="0"/>
              <a:t> – The student has resumed their test session.</a:t>
            </a:r>
          </a:p>
          <a:p>
            <a:pPr>
              <a:buClrTx/>
            </a:pPr>
            <a:endParaRPr lang="en-US" sz="2200" dirty="0">
              <a:solidFill>
                <a:schemeClr val="tx1"/>
              </a:solidFill>
            </a:endParaRPr>
          </a:p>
        </p:txBody>
      </p:sp>
      <p:sp>
        <p:nvSpPr>
          <p:cNvPr id="4" name="Slide Number Placeholder 2">
            <a:extLst>
              <a:ext uri="{FF2B5EF4-FFF2-40B4-BE49-F238E27FC236}">
                <a16:creationId xmlns:a16="http://schemas.microsoft.com/office/drawing/2014/main" id="{99FBFD2C-F670-484B-8E69-BE4370FC4EFB}"/>
              </a:ext>
            </a:extLst>
          </p:cNvPr>
          <p:cNvSpPr>
            <a:spLocks noGrp="1"/>
          </p:cNvSpPr>
          <p:nvPr>
            <p:ph type="sldNum" sz="quarter" idx="15"/>
          </p:nvPr>
        </p:nvSpPr>
        <p:spPr/>
        <p:txBody>
          <a:bodyPr/>
          <a:lstStyle/>
          <a:p>
            <a:fld id="{DEE62800-5F1C-45B1-BAA1-436A6B68D5BA}" type="slidenum">
              <a:rPr lang="en-US" smtClean="0"/>
              <a:pPr/>
              <a:t>60</a:t>
            </a:fld>
            <a:endParaRPr lang="en-US"/>
          </a:p>
        </p:txBody>
      </p:sp>
    </p:spTree>
    <p:extLst>
      <p:ext uri="{BB962C8B-B14F-4D97-AF65-F5344CB8AC3E}">
        <p14:creationId xmlns:p14="http://schemas.microsoft.com/office/powerpoint/2010/main" val="1306414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chorCtr="0">
            <a:normAutofit/>
          </a:bodyPr>
          <a:lstStyle/>
          <a:p>
            <a:r>
              <a:rPr lang="en-US" sz="4000" b="1" dirty="0">
                <a:latin typeface="Open Sans Light"/>
                <a:ea typeface="Open Sans Light"/>
                <a:cs typeface="Open Sans Light"/>
              </a:rPr>
              <a:t>During Testing – Actions</a:t>
            </a:r>
          </a:p>
        </p:txBody>
      </p:sp>
      <p:sp>
        <p:nvSpPr>
          <p:cNvPr id="3" name="Content Placeholder 2"/>
          <p:cNvSpPr>
            <a:spLocks noGrp="1"/>
          </p:cNvSpPr>
          <p:nvPr>
            <p:ph sz="quarter" idx="16"/>
          </p:nvPr>
        </p:nvSpPr>
        <p:spPr/>
        <p:txBody>
          <a:bodyPr>
            <a:noAutofit/>
          </a:bodyPr>
          <a:lstStyle/>
          <a:p>
            <a:pPr>
              <a:spcBef>
                <a:spcPts val="600"/>
              </a:spcBef>
              <a:buClrTx/>
            </a:pPr>
            <a:r>
              <a:rPr lang="en-US" sz="1800" dirty="0">
                <a:solidFill>
                  <a:schemeClr val="tx1"/>
                </a:solidFill>
              </a:rPr>
              <a:t>After the assessment session has started, a set of buttons appears in the Actions column for each student. Proctors use these buttons to control individual student’s sessions</a:t>
            </a:r>
            <a:r>
              <a:rPr lang="en-US" sz="1800" dirty="0"/>
              <a:t>:</a:t>
            </a:r>
          </a:p>
          <a:p>
            <a:pPr>
              <a:spcBef>
                <a:spcPts val="600"/>
              </a:spcBef>
              <a:buClrTx/>
            </a:pPr>
            <a:endParaRPr lang="en-US" sz="1800" dirty="0"/>
          </a:p>
          <a:p>
            <a:pPr>
              <a:spcBef>
                <a:spcPts val="600"/>
              </a:spcBef>
              <a:buClrTx/>
            </a:pPr>
            <a:r>
              <a:rPr lang="en-US" sz="1800" b="1" dirty="0"/>
              <a:t>Approve Session </a:t>
            </a:r>
            <a:r>
              <a:rPr lang="en-US" sz="1800" dirty="0"/>
              <a:t>– Proctors will need to select Approve Session for any student with a Needs Attention progress status for the student to begin their test in TestNav.</a:t>
            </a:r>
          </a:p>
          <a:p>
            <a:pPr>
              <a:spcBef>
                <a:spcPts val="600"/>
              </a:spcBef>
              <a:buClrTx/>
            </a:pPr>
            <a:endParaRPr lang="en-US" sz="1800" dirty="0"/>
          </a:p>
          <a:p>
            <a:pPr>
              <a:lnSpc>
                <a:spcPct val="100000"/>
              </a:lnSpc>
              <a:spcBef>
                <a:spcPts val="600"/>
              </a:spcBef>
              <a:buClrTx/>
            </a:pPr>
            <a:r>
              <a:rPr lang="en-US" sz="1800" b="1" dirty="0"/>
              <a:t>Reseat Session </a:t>
            </a:r>
            <a:r>
              <a:rPr lang="en-US" sz="1800" dirty="0"/>
              <a:t>– Proctors can select this if a student exits TestNav before submitting their test or if something interrupts a student's session. This might include a computer issue, session timeout, or an unexpected error. Reseating allows the student to re-enter their test code and SSID to continue taking their test.</a:t>
            </a:r>
          </a:p>
          <a:p>
            <a:pPr>
              <a:lnSpc>
                <a:spcPct val="100000"/>
              </a:lnSpc>
              <a:spcBef>
                <a:spcPts val="600"/>
              </a:spcBef>
              <a:buClrTx/>
            </a:pPr>
            <a:endParaRPr lang="en-US" sz="1800" dirty="0"/>
          </a:p>
          <a:p>
            <a:pPr>
              <a:spcBef>
                <a:spcPts val="600"/>
              </a:spcBef>
              <a:buClrTx/>
            </a:pPr>
            <a:r>
              <a:rPr lang="en-US" sz="1800" b="1" dirty="0"/>
              <a:t>Submit Session </a:t>
            </a:r>
            <a:r>
              <a:rPr lang="en-US" sz="1800" dirty="0"/>
              <a:t>– Test Coordinators can select this if a student finishes their test but fails to submit the test before exiting.</a:t>
            </a:r>
          </a:p>
          <a:p>
            <a:pPr>
              <a:spcBef>
                <a:spcPts val="600"/>
              </a:spcBef>
              <a:buClrTx/>
            </a:pPr>
            <a:endParaRPr lang="en-US" sz="1800" dirty="0"/>
          </a:p>
          <a:p>
            <a:pPr>
              <a:spcBef>
                <a:spcPts val="600"/>
              </a:spcBef>
              <a:buClrTx/>
            </a:pPr>
            <a:r>
              <a:rPr lang="en-US" sz="1800" b="1" dirty="0" err="1"/>
              <a:t>Unsubmit</a:t>
            </a:r>
            <a:r>
              <a:rPr lang="en-US" sz="1800" b="1" dirty="0"/>
              <a:t> Session </a:t>
            </a:r>
            <a:r>
              <a:rPr lang="en-US" sz="1800" dirty="0"/>
              <a:t>– Test Coordinators can select this if a student mistakenly submits their test. </a:t>
            </a:r>
          </a:p>
        </p:txBody>
      </p:sp>
      <p:sp>
        <p:nvSpPr>
          <p:cNvPr id="4" name="Slide Number Placeholder 2">
            <a:extLst>
              <a:ext uri="{FF2B5EF4-FFF2-40B4-BE49-F238E27FC236}">
                <a16:creationId xmlns:a16="http://schemas.microsoft.com/office/drawing/2014/main" id="{99FBFD2C-F670-484B-8E69-BE4370FC4EFB}"/>
              </a:ext>
            </a:extLst>
          </p:cNvPr>
          <p:cNvSpPr>
            <a:spLocks noGrp="1"/>
          </p:cNvSpPr>
          <p:nvPr>
            <p:ph type="sldNum" sz="quarter" idx="15"/>
          </p:nvPr>
        </p:nvSpPr>
        <p:spPr/>
        <p:txBody>
          <a:bodyPr/>
          <a:lstStyle/>
          <a:p>
            <a:fld id="{DEE62800-5F1C-45B1-BAA1-436A6B68D5BA}" type="slidenum">
              <a:rPr lang="en-US" smtClean="0"/>
              <a:pPr/>
              <a:t>61</a:t>
            </a:fld>
            <a:endParaRPr lang="en-US"/>
          </a:p>
        </p:txBody>
      </p:sp>
    </p:spTree>
    <p:extLst>
      <p:ext uri="{BB962C8B-B14F-4D97-AF65-F5344CB8AC3E}">
        <p14:creationId xmlns:p14="http://schemas.microsoft.com/office/powerpoint/2010/main" val="14519277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Test Coordinator Tasks – Day of Testing</a:t>
            </a:r>
          </a:p>
        </p:txBody>
      </p:sp>
      <p:sp>
        <p:nvSpPr>
          <p:cNvPr id="2" name="Content Placeholder 1">
            <a:extLst>
              <a:ext uri="{FF2B5EF4-FFF2-40B4-BE49-F238E27FC236}">
                <a16:creationId xmlns:a16="http://schemas.microsoft.com/office/drawing/2014/main" id="{F635B43D-A9CE-45EE-BBFC-C7090C88BB34}"/>
              </a:ext>
            </a:extLst>
          </p:cNvPr>
          <p:cNvSpPr>
            <a:spLocks noGrp="1"/>
          </p:cNvSpPr>
          <p:nvPr>
            <p:ph sz="quarter" idx="16"/>
          </p:nvPr>
        </p:nvSpPr>
        <p:spPr/>
        <p:txBody>
          <a:bodyPr/>
          <a:lstStyle/>
          <a:p>
            <a:r>
              <a:rPr lang="en-US" sz="2800" b="1" dirty="0"/>
              <a:t>Complete the Day of Testing Checklist:</a:t>
            </a:r>
          </a:p>
          <a:p>
            <a:pPr marL="457200" indent="-457200">
              <a:buFont typeface="Wingdings" panose="05000000000000000000" pitchFamily="2" charset="2"/>
              <a:buChar char="§"/>
            </a:pPr>
            <a:r>
              <a:rPr lang="en-US" sz="2400" dirty="0"/>
              <a:t>Distribute test materials. </a:t>
            </a:r>
          </a:p>
          <a:p>
            <a:pPr marL="457200" indent="-457200">
              <a:buFont typeface="Wingdings" panose="05000000000000000000" pitchFamily="2" charset="2"/>
              <a:buChar char="§"/>
            </a:pPr>
            <a:r>
              <a:rPr lang="en-US" sz="2400" dirty="0"/>
              <a:t>Ensure Test Administrators have a computer device to administer the test &amp; can access the ADAM proctor dashboard.</a:t>
            </a:r>
          </a:p>
          <a:p>
            <a:pPr marL="457200" indent="-457200">
              <a:buFont typeface="Wingdings" panose="05000000000000000000" pitchFamily="2" charset="2"/>
              <a:buChar char="§"/>
            </a:pPr>
            <a:r>
              <a:rPr lang="en-US" sz="2400" dirty="0"/>
              <a:t>Monitor test activity.</a:t>
            </a:r>
          </a:p>
          <a:p>
            <a:pPr marL="457200" indent="-457200">
              <a:buFont typeface="Wingdings" panose="05000000000000000000" pitchFamily="2" charset="2"/>
              <a:buChar char="§"/>
            </a:pPr>
            <a:r>
              <a:rPr lang="en-US" sz="2400" dirty="0"/>
              <a:t>Be available to Test Administrators.</a:t>
            </a:r>
          </a:p>
          <a:p>
            <a:pPr marL="457200" indent="-457200">
              <a:buFont typeface="Wingdings" panose="05000000000000000000" pitchFamily="2" charset="2"/>
              <a:buChar char="§"/>
            </a:pPr>
            <a:r>
              <a:rPr lang="en-US" sz="2400" dirty="0"/>
              <a:t>Collect materials from Test Administrators after each test, as needed.</a:t>
            </a:r>
          </a:p>
        </p:txBody>
      </p:sp>
      <p:sp>
        <p:nvSpPr>
          <p:cNvPr id="4" name="Slide Number Placeholder 5">
            <a:extLst>
              <a:ext uri="{FF2B5EF4-FFF2-40B4-BE49-F238E27FC236}">
                <a16:creationId xmlns:a16="http://schemas.microsoft.com/office/drawing/2014/main" id="{80C91BDC-995F-491A-BBCF-DC4B53326BCA}"/>
              </a:ext>
            </a:extLst>
          </p:cNvPr>
          <p:cNvSpPr>
            <a:spLocks noGrp="1"/>
          </p:cNvSpPr>
          <p:nvPr>
            <p:ph type="sldNum" sz="quarter" idx="15"/>
          </p:nvPr>
        </p:nvSpPr>
        <p:spPr/>
        <p:txBody>
          <a:bodyPr/>
          <a:lstStyle/>
          <a:p>
            <a:fld id="{A675A95B-E252-424C-9C73-487F8FE43AE6}" type="slidenum">
              <a:rPr lang="en-US" smtClean="0"/>
              <a:pPr/>
              <a:t>62</a:t>
            </a:fld>
            <a:endParaRPr lang="en-US"/>
          </a:p>
        </p:txBody>
      </p:sp>
    </p:spTree>
    <p:custDataLst>
      <p:tags r:id="rId1"/>
    </p:custDataLst>
    <p:extLst>
      <p:ext uri="{BB962C8B-B14F-4D97-AF65-F5344CB8AC3E}">
        <p14:creationId xmlns:p14="http://schemas.microsoft.com/office/powerpoint/2010/main" val="248619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Test Administrator Tasks – Day of Testing</a:t>
            </a:r>
          </a:p>
        </p:txBody>
      </p:sp>
      <p:sp>
        <p:nvSpPr>
          <p:cNvPr id="2" name="Content Placeholder 1">
            <a:extLst>
              <a:ext uri="{FF2B5EF4-FFF2-40B4-BE49-F238E27FC236}">
                <a16:creationId xmlns:a16="http://schemas.microsoft.com/office/drawing/2014/main" id="{AEDA50A2-C38D-4CC1-B7BF-092430C06137}"/>
              </a:ext>
            </a:extLst>
          </p:cNvPr>
          <p:cNvSpPr>
            <a:spLocks noGrp="1"/>
          </p:cNvSpPr>
          <p:nvPr>
            <p:ph sz="quarter" idx="16"/>
          </p:nvPr>
        </p:nvSpPr>
        <p:spPr/>
        <p:txBody>
          <a:bodyPr lIns="91440" tIns="45720" rIns="91440" bIns="45720" anchor="t"/>
          <a:lstStyle/>
          <a:p>
            <a:pPr marL="342900" indent="-342900">
              <a:buFont typeface="Wingdings" panose="05000000000000000000" pitchFamily="2" charset="2"/>
              <a:buChar char="§"/>
            </a:pPr>
            <a:r>
              <a:rPr lang="en-US" sz="2400" dirty="0"/>
              <a:t>Prepare the test environment and situate the students.</a:t>
            </a:r>
          </a:p>
          <a:p>
            <a:pPr marL="342900" indent="-342900">
              <a:buFont typeface="Wingdings" panose="05000000000000000000" pitchFamily="2" charset="2"/>
              <a:buChar char="§"/>
            </a:pPr>
            <a:r>
              <a:rPr lang="en-US" sz="2400" dirty="0">
                <a:latin typeface="Open Sans Light"/>
                <a:ea typeface="Open Sans Light"/>
                <a:cs typeface="Open Sans Light"/>
              </a:rPr>
              <a:t>Follow directions and read the script in the Test Administrator Manual (TAM) to initiate the test proctor group.</a:t>
            </a:r>
          </a:p>
          <a:p>
            <a:pPr marL="342900" indent="-342900">
              <a:buFont typeface="Wingdings" panose="05000000000000000000" pitchFamily="2" charset="2"/>
              <a:buChar char="§"/>
            </a:pPr>
            <a:r>
              <a:rPr lang="en-US" sz="2400" dirty="0"/>
              <a:t>Hand out test tickets and scratch paper when directed (per the TAM script).</a:t>
            </a:r>
          </a:p>
          <a:p>
            <a:pPr marL="342900" indent="-342900">
              <a:buFont typeface="Wingdings" panose="05000000000000000000" pitchFamily="2" charset="2"/>
              <a:buChar char="§"/>
            </a:pPr>
            <a:r>
              <a:rPr lang="en-US" sz="2400" dirty="0"/>
              <a:t>Assist students in logging into TestNav.</a:t>
            </a:r>
          </a:p>
          <a:p>
            <a:pPr marL="342900" indent="-342900">
              <a:buFont typeface="Wingdings" panose="05000000000000000000" pitchFamily="2" charset="2"/>
              <a:buChar char="§"/>
            </a:pPr>
            <a:r>
              <a:rPr lang="en-US" sz="2400" dirty="0"/>
              <a:t>Collect student test tickets and scratch paper.</a:t>
            </a:r>
          </a:p>
          <a:p>
            <a:pPr marL="342900" indent="-342900">
              <a:buFont typeface="Wingdings" panose="05000000000000000000" pitchFamily="2" charset="2"/>
              <a:buChar char="§"/>
            </a:pPr>
            <a:r>
              <a:rPr lang="en-US" sz="2400" dirty="0"/>
              <a:t>Confirm students have submitted their tests and logged out of TestNav.</a:t>
            </a:r>
          </a:p>
          <a:p>
            <a:pPr marL="342900" indent="-342900">
              <a:buFont typeface="Wingdings" panose="05000000000000000000" pitchFamily="2" charset="2"/>
              <a:buChar char="§"/>
            </a:pPr>
            <a:r>
              <a:rPr lang="en-US" sz="2400" dirty="0"/>
              <a:t>Confirm ALL tests are “Submitted” status.</a:t>
            </a:r>
          </a:p>
        </p:txBody>
      </p:sp>
      <p:sp>
        <p:nvSpPr>
          <p:cNvPr id="4" name="Slide Number Placeholder 5">
            <a:extLst>
              <a:ext uri="{FF2B5EF4-FFF2-40B4-BE49-F238E27FC236}">
                <a16:creationId xmlns:a16="http://schemas.microsoft.com/office/drawing/2014/main" id="{B3A3DD4A-B25C-484A-A7E4-01E15A1F7057}"/>
              </a:ext>
            </a:extLst>
          </p:cNvPr>
          <p:cNvSpPr>
            <a:spLocks noGrp="1"/>
          </p:cNvSpPr>
          <p:nvPr>
            <p:ph type="sldNum" sz="quarter" idx="15"/>
          </p:nvPr>
        </p:nvSpPr>
        <p:spPr/>
        <p:txBody>
          <a:bodyPr/>
          <a:lstStyle/>
          <a:p>
            <a:fld id="{A675A95B-E252-424C-9C73-487F8FE43AE6}" type="slidenum">
              <a:rPr lang="en-US" smtClean="0"/>
              <a:pPr/>
              <a:t>63</a:t>
            </a:fld>
            <a:endParaRPr lang="en-US"/>
          </a:p>
        </p:txBody>
      </p:sp>
    </p:spTree>
    <p:custDataLst>
      <p:tags r:id="rId1"/>
    </p:custDataLst>
    <p:extLst>
      <p:ext uri="{BB962C8B-B14F-4D97-AF65-F5344CB8AC3E}">
        <p14:creationId xmlns:p14="http://schemas.microsoft.com/office/powerpoint/2010/main" val="2378197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Test Administration During Testing – Active Monitoring </a:t>
            </a:r>
          </a:p>
        </p:txBody>
      </p:sp>
      <p:sp>
        <p:nvSpPr>
          <p:cNvPr id="3" name="Content Placeholder 2">
            <a:extLst>
              <a:ext uri="{FF2B5EF4-FFF2-40B4-BE49-F238E27FC236}">
                <a16:creationId xmlns:a16="http://schemas.microsoft.com/office/drawing/2014/main" id="{70294E90-4C20-442F-8351-B0C3C1F0E28C}"/>
              </a:ext>
            </a:extLst>
          </p:cNvPr>
          <p:cNvSpPr>
            <a:spLocks noGrp="1"/>
          </p:cNvSpPr>
          <p:nvPr>
            <p:ph sz="quarter" idx="18"/>
          </p:nvPr>
        </p:nvSpPr>
        <p:spPr/>
        <p:txBody>
          <a:bodyPr/>
          <a:lstStyle/>
          <a:p>
            <a:r>
              <a:rPr lang="en-US" sz="2600" dirty="0"/>
              <a:t>Test Administrators </a:t>
            </a:r>
            <a:r>
              <a:rPr lang="en-US" sz="2600" b="1" u="sng" dirty="0"/>
              <a:t>May Not</a:t>
            </a:r>
            <a:r>
              <a:rPr lang="en-US" sz="2600" dirty="0"/>
              <a:t>:</a:t>
            </a:r>
          </a:p>
          <a:p>
            <a:endParaRPr lang="en-US" sz="2400" dirty="0"/>
          </a:p>
          <a:p>
            <a:pPr marL="342900" indent="-342900">
              <a:buFont typeface="Wingdings" panose="05000000000000000000" pitchFamily="2" charset="2"/>
              <a:buChar char="§"/>
            </a:pPr>
            <a:r>
              <a:rPr lang="en-US" sz="2400" dirty="0"/>
              <a:t>Provide feedback or clarify test questions.</a:t>
            </a:r>
          </a:p>
          <a:p>
            <a:pPr marL="342900" indent="-342900">
              <a:buFont typeface="Wingdings" panose="05000000000000000000" pitchFamily="2" charset="2"/>
              <a:buChar char="§"/>
            </a:pPr>
            <a:r>
              <a:rPr lang="en-US" sz="2400" dirty="0"/>
              <a:t>Answer content related questions.</a:t>
            </a:r>
          </a:p>
          <a:p>
            <a:pPr marL="342900" indent="-342900">
              <a:buFont typeface="Wingdings" panose="05000000000000000000" pitchFamily="2" charset="2"/>
              <a:buChar char="§"/>
            </a:pPr>
            <a:r>
              <a:rPr lang="en-US" sz="2400" dirty="0"/>
              <a:t>Interact with students in any way that would impact student responses.</a:t>
            </a:r>
          </a:p>
          <a:p>
            <a:endParaRPr lang="en-US" dirty="0"/>
          </a:p>
        </p:txBody>
      </p:sp>
      <p:sp>
        <p:nvSpPr>
          <p:cNvPr id="2" name="Content Placeholder 1">
            <a:extLst>
              <a:ext uri="{FF2B5EF4-FFF2-40B4-BE49-F238E27FC236}">
                <a16:creationId xmlns:a16="http://schemas.microsoft.com/office/drawing/2014/main" id="{A07573F2-43A5-456F-A883-8BED3E2DB45A}"/>
              </a:ext>
            </a:extLst>
          </p:cNvPr>
          <p:cNvSpPr>
            <a:spLocks noGrp="1"/>
          </p:cNvSpPr>
          <p:nvPr>
            <p:ph sz="quarter" idx="17"/>
          </p:nvPr>
        </p:nvSpPr>
        <p:spPr/>
        <p:txBody>
          <a:bodyPr/>
          <a:lstStyle/>
          <a:p>
            <a:r>
              <a:rPr lang="en-US" sz="2600" dirty="0"/>
              <a:t>Test Administrators/Teachers Should:</a:t>
            </a:r>
          </a:p>
          <a:p>
            <a:endParaRPr lang="en-US" sz="2400" dirty="0"/>
          </a:p>
          <a:p>
            <a:pPr marL="342900" indent="-342900">
              <a:buFont typeface="Wingdings" panose="05000000000000000000" pitchFamily="2" charset="2"/>
              <a:buChar char="§"/>
            </a:pPr>
            <a:r>
              <a:rPr lang="en-US" sz="2400" dirty="0"/>
              <a:t>Ensure students have all necessary materials for each test.</a:t>
            </a:r>
          </a:p>
          <a:p>
            <a:pPr marL="342900" indent="-342900">
              <a:buFont typeface="Wingdings" panose="05000000000000000000" pitchFamily="2" charset="2"/>
              <a:buChar char="§"/>
            </a:pPr>
            <a:r>
              <a:rPr lang="en-US" sz="2400" dirty="0"/>
              <a:t>Follow test administration scripts exactly as written.</a:t>
            </a:r>
          </a:p>
          <a:p>
            <a:pPr marL="342900" indent="-342900">
              <a:buFont typeface="Wingdings" panose="05000000000000000000" pitchFamily="2" charset="2"/>
              <a:buChar char="§"/>
            </a:pPr>
            <a:r>
              <a:rPr lang="en-US" sz="2400" dirty="0"/>
              <a:t>Move throughout the room during testing to ensure students are on task.</a:t>
            </a:r>
          </a:p>
          <a:p>
            <a:endParaRPr lang="en-US" dirty="0"/>
          </a:p>
        </p:txBody>
      </p:sp>
      <p:sp>
        <p:nvSpPr>
          <p:cNvPr id="6" name="Slide Number Placeholder 5">
            <a:extLst>
              <a:ext uri="{FF2B5EF4-FFF2-40B4-BE49-F238E27FC236}">
                <a16:creationId xmlns:a16="http://schemas.microsoft.com/office/drawing/2014/main" id="{DA1D8E0F-46D0-452C-930B-463D027E8BB8}"/>
              </a:ext>
            </a:extLst>
          </p:cNvPr>
          <p:cNvSpPr>
            <a:spLocks noGrp="1"/>
          </p:cNvSpPr>
          <p:nvPr>
            <p:ph type="sldNum" sz="quarter" idx="16"/>
          </p:nvPr>
        </p:nvSpPr>
        <p:spPr/>
        <p:txBody>
          <a:bodyPr/>
          <a:lstStyle/>
          <a:p>
            <a:fld id="{A675A95B-E252-424C-9C73-487F8FE43AE6}" type="slidenum">
              <a:rPr lang="en-US" smtClean="0"/>
              <a:pPr/>
              <a:t>64</a:t>
            </a:fld>
            <a:endParaRPr lang="en-US"/>
          </a:p>
        </p:txBody>
      </p:sp>
      <p:sp>
        <p:nvSpPr>
          <p:cNvPr id="8" name="Shape 2005"/>
          <p:cNvSpPr txBox="1">
            <a:spLocks/>
          </p:cNvSpPr>
          <p:nvPr/>
        </p:nvSpPr>
        <p:spPr>
          <a:xfrm>
            <a:off x="6096000" y="1527492"/>
            <a:ext cx="4041774" cy="472283"/>
          </a:xfrm>
          <a:prstGeom prst="rect">
            <a:avLst/>
          </a:prstGeom>
          <a:noFill/>
          <a:ln>
            <a:noFill/>
          </a:ln>
        </p:spPr>
        <p:txBody>
          <a:bodyPr vert="horz"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 indent="-7619">
              <a:spcBef>
                <a:spcPts val="0"/>
              </a:spcBef>
              <a:buClr>
                <a:srgbClr val="040404"/>
              </a:buClr>
              <a:buSzPct val="25000"/>
              <a:buFont typeface="Arial"/>
              <a:buNone/>
            </a:pPr>
            <a:endParaRPr lang="en-US" sz="2400" b="1">
              <a:solidFill>
                <a:srgbClr val="5B9BD5">
                  <a:lumMod val="50000"/>
                </a:srgbClr>
              </a:solidFill>
              <a:latin typeface="+mj-lt"/>
              <a:ea typeface="Calibri"/>
              <a:cs typeface="Calibri Light" panose="020F0302020204030204" pitchFamily="34" charset="0"/>
              <a:sym typeface="Calibri"/>
            </a:endParaRPr>
          </a:p>
        </p:txBody>
      </p:sp>
    </p:spTree>
    <p:custDataLst>
      <p:tags r:id="rId1"/>
    </p:custDataLst>
    <p:extLst>
      <p:ext uri="{BB962C8B-B14F-4D97-AF65-F5344CB8AC3E}">
        <p14:creationId xmlns:p14="http://schemas.microsoft.com/office/powerpoint/2010/main" val="3136547887"/>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Test Administration During Testing – Electronic Devices </a:t>
            </a:r>
          </a:p>
        </p:txBody>
      </p:sp>
      <p:sp>
        <p:nvSpPr>
          <p:cNvPr id="2" name="Content Placeholder 1">
            <a:extLst>
              <a:ext uri="{FF2B5EF4-FFF2-40B4-BE49-F238E27FC236}">
                <a16:creationId xmlns:a16="http://schemas.microsoft.com/office/drawing/2014/main" id="{A2342682-956B-49BD-B760-4393054D26B7}"/>
              </a:ext>
            </a:extLst>
          </p:cNvPr>
          <p:cNvSpPr>
            <a:spLocks noGrp="1"/>
          </p:cNvSpPr>
          <p:nvPr>
            <p:ph sz="quarter" idx="16"/>
          </p:nvPr>
        </p:nvSpPr>
        <p:spPr/>
        <p:txBody>
          <a:bodyPr/>
          <a:lstStyle/>
          <a:p>
            <a:pPr marL="457200" indent="-457200">
              <a:buFont typeface="Wingdings" panose="05000000000000000000" pitchFamily="2" charset="2"/>
              <a:buChar char="§"/>
            </a:pPr>
            <a:r>
              <a:rPr lang="en-US" sz="2800" dirty="0"/>
              <a:t>ALL personal electronic equipment not related to testing (e.g., cell phones, iPods, personal document scanners, eBooks, electronic pens, smart watches, etc.) are PROHIBITED from the testing environment.</a:t>
            </a:r>
          </a:p>
          <a:p>
            <a:pPr marL="457200" indent="-457200">
              <a:buFont typeface="Wingdings" panose="05000000000000000000" pitchFamily="2" charset="2"/>
              <a:buChar char="§"/>
            </a:pPr>
            <a:r>
              <a:rPr lang="en-US" sz="2800" dirty="0"/>
              <a:t>Personal electronic equipment may not be used at any time during testing, including after a student has completed testing or during a break. </a:t>
            </a:r>
          </a:p>
        </p:txBody>
      </p:sp>
      <p:sp>
        <p:nvSpPr>
          <p:cNvPr id="8" name="Slide Number Placeholder 5">
            <a:extLst>
              <a:ext uri="{FF2B5EF4-FFF2-40B4-BE49-F238E27FC236}">
                <a16:creationId xmlns:a16="http://schemas.microsoft.com/office/drawing/2014/main" id="{F9E7396E-A382-435C-85AC-FF1DDCDBE45B}"/>
              </a:ext>
            </a:extLst>
          </p:cNvPr>
          <p:cNvSpPr>
            <a:spLocks noGrp="1"/>
          </p:cNvSpPr>
          <p:nvPr>
            <p:ph type="sldNum" sz="quarter" idx="15"/>
          </p:nvPr>
        </p:nvSpPr>
        <p:spPr/>
        <p:txBody>
          <a:bodyPr/>
          <a:lstStyle/>
          <a:p>
            <a:fld id="{A675A95B-E252-424C-9C73-487F8FE43AE6}" type="slidenum">
              <a:rPr lang="en-US" smtClean="0"/>
              <a:pPr/>
              <a:t>65</a:t>
            </a:fld>
            <a:endParaRPr lang="en-US"/>
          </a:p>
        </p:txBody>
      </p:sp>
    </p:spTree>
    <p:custDataLst>
      <p:tags r:id="rId1"/>
    </p:custDataLst>
    <p:extLst>
      <p:ext uri="{BB962C8B-B14F-4D97-AF65-F5344CB8AC3E}">
        <p14:creationId xmlns:p14="http://schemas.microsoft.com/office/powerpoint/2010/main" val="894944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a:ea typeface="Open Sans Light" panose="020B0306030504020204" pitchFamily="34" charset="0"/>
                <a:cs typeface="Open Sans Light" panose="020B0306030504020204" pitchFamily="34" charset="0"/>
              </a:rPr>
              <a:t>Test Administration – Early Finishers</a:t>
            </a:r>
          </a:p>
        </p:txBody>
      </p:sp>
      <p:sp>
        <p:nvSpPr>
          <p:cNvPr id="2" name="Content Placeholder 1"/>
          <p:cNvSpPr>
            <a:spLocks noGrp="1"/>
          </p:cNvSpPr>
          <p:nvPr>
            <p:ph sz="quarter" idx="16"/>
          </p:nvPr>
        </p:nvSpPr>
        <p:spPr/>
        <p:txBody>
          <a:bodyPr>
            <a:noAutofit/>
          </a:bodyPr>
          <a:lstStyle/>
          <a:p>
            <a:pPr marL="0" indent="0">
              <a:buNone/>
            </a:pPr>
            <a:r>
              <a:rPr lang="en-US" sz="2000" b="1" dirty="0"/>
              <a:t>Materials allowed ONLY AFTER a student’s test has been submitted and after their secure materials have been collected: </a:t>
            </a:r>
          </a:p>
          <a:p>
            <a:pPr marL="342900" indent="-342900">
              <a:buFont typeface="Wingdings" panose="05000000000000000000" pitchFamily="2" charset="2"/>
              <a:buChar char="§"/>
            </a:pPr>
            <a:r>
              <a:rPr lang="en-US" sz="2000" dirty="0"/>
              <a:t>Recreational books (subject matter of recreational books must be unrelated to content being assessed). </a:t>
            </a:r>
          </a:p>
          <a:p>
            <a:pPr marL="0" indent="0">
              <a:buNone/>
            </a:pPr>
            <a:r>
              <a:rPr lang="en-US" sz="2000" b="1" dirty="0"/>
              <a:t>Instructions for students AFTER a student’s test has been submitted and their secure materials have been collected: </a:t>
            </a:r>
          </a:p>
          <a:p>
            <a:pPr marL="342900" indent="-342900">
              <a:buFont typeface="Wingdings" panose="05000000000000000000" pitchFamily="2" charset="2"/>
              <a:buChar char="§"/>
            </a:pPr>
            <a:r>
              <a:rPr lang="en-US" sz="2000" dirty="0"/>
              <a:t>After the student has checked his or her work, the student may sit quietly until the testing unit has ended. </a:t>
            </a:r>
          </a:p>
          <a:p>
            <a:pPr marL="342900" indent="-342900">
              <a:buFont typeface="Wingdings" panose="05000000000000000000" pitchFamily="2" charset="2"/>
              <a:buChar char="§"/>
            </a:pPr>
            <a:r>
              <a:rPr lang="en-US" sz="2000" dirty="0"/>
              <a:t>After the student has checked his or her work, the student may be permitted to read silently a recreational book (see above). </a:t>
            </a:r>
          </a:p>
          <a:p>
            <a:pPr marL="342900" indent="-342900">
              <a:buFont typeface="Wingdings" panose="05000000000000000000" pitchFamily="2" charset="2"/>
              <a:buChar char="§"/>
            </a:pPr>
            <a:r>
              <a:rPr lang="en-US" sz="2000" dirty="0"/>
              <a:t>If two units are scheduled, these instructions may be applied after the second unit is administered. </a:t>
            </a:r>
          </a:p>
          <a:p>
            <a:endParaRPr lang="en-US" sz="2200" dirty="0">
              <a:solidFill>
                <a:schemeClr val="accent1">
                  <a:lumMod val="50000"/>
                </a:schemeClr>
              </a:solidFill>
            </a:endParaRPr>
          </a:p>
          <a:p>
            <a:pPr marL="0" indent="0">
              <a:buNone/>
            </a:pPr>
            <a:endParaRPr lang="en-US" sz="2200" dirty="0">
              <a:solidFill>
                <a:schemeClr val="accent1">
                  <a:lumMod val="50000"/>
                </a:schemeClr>
              </a:solidFill>
            </a:endParaRPr>
          </a:p>
          <a:p>
            <a:pPr marL="0" indent="0">
              <a:buNone/>
            </a:pPr>
            <a:r>
              <a:rPr lang="en-US" sz="2400" dirty="0"/>
              <a:t>	</a:t>
            </a:r>
          </a:p>
        </p:txBody>
      </p:sp>
      <p:sp>
        <p:nvSpPr>
          <p:cNvPr id="6" name="Slide Number Placeholder 5">
            <a:extLst>
              <a:ext uri="{FF2B5EF4-FFF2-40B4-BE49-F238E27FC236}">
                <a16:creationId xmlns:a16="http://schemas.microsoft.com/office/drawing/2014/main" id="{0AF8A361-2F74-40E7-B092-99F3D62F3B74}"/>
              </a:ext>
            </a:extLst>
          </p:cNvPr>
          <p:cNvSpPr>
            <a:spLocks noGrp="1"/>
          </p:cNvSpPr>
          <p:nvPr>
            <p:ph type="sldNum" sz="quarter" idx="15"/>
          </p:nvPr>
        </p:nvSpPr>
        <p:spPr/>
        <p:txBody>
          <a:bodyPr/>
          <a:lstStyle/>
          <a:p>
            <a:fld id="{A675A95B-E252-424C-9C73-487F8FE43AE6}" type="slidenum">
              <a:rPr lang="en-US" smtClean="0"/>
              <a:pPr/>
              <a:t>66</a:t>
            </a:fld>
            <a:endParaRPr lang="en-US"/>
          </a:p>
        </p:txBody>
      </p:sp>
    </p:spTree>
    <p:custDataLst>
      <p:tags r:id="rId1"/>
    </p:custDataLst>
    <p:extLst>
      <p:ext uri="{BB962C8B-B14F-4D97-AF65-F5344CB8AC3E}">
        <p14:creationId xmlns:p14="http://schemas.microsoft.com/office/powerpoint/2010/main" val="1043823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4000" b="1" dirty="0">
                <a:ea typeface="Open Sans Light" panose="020B0306030504020204" pitchFamily="34" charset="0"/>
                <a:cs typeface="Open Sans Light" panose="020B0306030504020204" pitchFamily="34" charset="0"/>
              </a:rPr>
              <a:t>TestNav – Student Access on a Windows device</a:t>
            </a:r>
          </a:p>
        </p:txBody>
      </p:sp>
      <p:sp>
        <p:nvSpPr>
          <p:cNvPr id="7" name="Content Placeholder 6">
            <a:extLst>
              <a:ext uri="{FF2B5EF4-FFF2-40B4-BE49-F238E27FC236}">
                <a16:creationId xmlns:a16="http://schemas.microsoft.com/office/drawing/2014/main" id="{DF4B6707-5C11-461F-94BD-880443856D86}"/>
              </a:ext>
            </a:extLst>
          </p:cNvPr>
          <p:cNvSpPr>
            <a:spLocks noGrp="1"/>
          </p:cNvSpPr>
          <p:nvPr>
            <p:ph sz="quarter" idx="16"/>
          </p:nvPr>
        </p:nvSpPr>
        <p:spPr/>
        <p:txBody>
          <a:bodyPr/>
          <a:lstStyle/>
          <a:p>
            <a:r>
              <a:rPr lang="en-US" sz="2800" dirty="0"/>
              <a:t>Select the TestNav icon from the desktop.</a:t>
            </a:r>
          </a:p>
          <a:p>
            <a:endParaRPr lang="en-US" dirty="0"/>
          </a:p>
        </p:txBody>
      </p:sp>
      <p:sp>
        <p:nvSpPr>
          <p:cNvPr id="6" name="Slide Number Placeholder 5"/>
          <p:cNvSpPr>
            <a:spLocks noGrp="1"/>
          </p:cNvSpPr>
          <p:nvPr>
            <p:ph type="sldNum" sz="quarter" idx="15"/>
          </p:nvPr>
        </p:nvSpPr>
        <p:spPr/>
        <p:txBody>
          <a:bodyPr/>
          <a:lstStyle/>
          <a:p>
            <a:fld id="{A675A95B-E252-424C-9C73-487F8FE43AE6}" type="slidenum">
              <a:rPr lang="en-US" smtClean="0"/>
              <a:pPr/>
              <a:t>67</a:t>
            </a:fld>
            <a:endParaRPr lang="en-US"/>
          </a:p>
        </p:txBody>
      </p:sp>
      <p:pic>
        <p:nvPicPr>
          <p:cNvPr id="3" name="Picture 2">
            <a:extLst>
              <a:ext uri="{FF2B5EF4-FFF2-40B4-BE49-F238E27FC236}">
                <a16:creationId xmlns:a16="http://schemas.microsoft.com/office/drawing/2014/main" id="{09805359-9470-4004-9AA6-0B0B6D8EF4EF}"/>
              </a:ext>
            </a:extLst>
          </p:cNvPr>
          <p:cNvPicPr>
            <a:picLocks noChangeAspect="1"/>
          </p:cNvPicPr>
          <p:nvPr/>
        </p:nvPicPr>
        <p:blipFill>
          <a:blip r:embed="rId4"/>
          <a:stretch>
            <a:fillRect/>
          </a:stretch>
        </p:blipFill>
        <p:spPr>
          <a:xfrm>
            <a:off x="830848" y="3031332"/>
            <a:ext cx="5002015" cy="2830597"/>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884D018-56DC-4554-AC9B-5CA2FDB79C06}"/>
              </a:ext>
            </a:extLst>
          </p:cNvPr>
          <p:cNvPicPr>
            <a:picLocks noChangeAspect="1"/>
          </p:cNvPicPr>
          <p:nvPr/>
        </p:nvPicPr>
        <p:blipFill>
          <a:blip r:embed="rId5"/>
          <a:stretch>
            <a:fillRect/>
          </a:stretch>
        </p:blipFill>
        <p:spPr>
          <a:xfrm>
            <a:off x="6096000" y="3031332"/>
            <a:ext cx="5054600" cy="286083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77081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68"/>
          <p:cNvPicPr preferRelativeResize="0"/>
          <p:nvPr/>
        </p:nvPicPr>
        <p:blipFill>
          <a:blip r:embed="rId4"/>
          <a:srcRect/>
          <a:stretch/>
        </p:blipFill>
        <p:spPr>
          <a:xfrm>
            <a:off x="3300369" y="2964555"/>
            <a:ext cx="5591261" cy="3523558"/>
          </a:xfrm>
          <a:prstGeom prst="rect">
            <a:avLst/>
          </a:prstGeom>
          <a:noFill/>
          <a:ln>
            <a:solidFill>
              <a:schemeClr val="bg2"/>
            </a:solidFill>
          </a:ln>
          <a:effectLst>
            <a:outerShdw blurRad="50800" dist="38100" dir="2700000" algn="tl" rotWithShape="0">
              <a:prstClr val="black">
                <a:alpha val="40000"/>
              </a:prstClr>
            </a:outerShdw>
          </a:effectLst>
        </p:spPr>
      </p:pic>
      <p:sp>
        <p:nvSpPr>
          <p:cNvPr id="686" name="Google Shape;686;p68"/>
          <p:cNvSpPr/>
          <p:nvPr/>
        </p:nvSpPr>
        <p:spPr>
          <a:xfrm>
            <a:off x="3628692" y="6075950"/>
            <a:ext cx="943308" cy="388728"/>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a:latin typeface="Calibri Light" panose="020F0302020204030204" pitchFamily="34" charset="0"/>
            </a:endParaRPr>
          </a:p>
        </p:txBody>
      </p:sp>
      <p:sp>
        <p:nvSpPr>
          <p:cNvPr id="7" name="Title 1">
            <a:extLst>
              <a:ext uri="{FF2B5EF4-FFF2-40B4-BE49-F238E27FC236}">
                <a16:creationId xmlns:a16="http://schemas.microsoft.com/office/drawing/2014/main" id="{ABE7B4F7-6EB4-424F-80C3-4562555F2444}"/>
              </a:ext>
            </a:extLst>
          </p:cNvPr>
          <p:cNvSpPr>
            <a:spLocks noGrp="1"/>
          </p:cNvSpPr>
          <p:nvPr>
            <p:ph type="title"/>
          </p:nvPr>
        </p:nvSpPr>
        <p:spPr/>
        <p:txBody>
          <a:bodyPr>
            <a:noAutofit/>
          </a:bodyPr>
          <a:lstStyle/>
          <a:p>
            <a:r>
              <a:rPr lang="en-US" sz="4000" b="1">
                <a:ea typeface="Open Sans Light" panose="020B0306030504020204" pitchFamily="34" charset="0"/>
                <a:cs typeface="Open Sans Light" panose="020B0306030504020204" pitchFamily="34" charset="0"/>
              </a:rPr>
              <a:t>TestNav Access</a:t>
            </a:r>
          </a:p>
        </p:txBody>
      </p:sp>
      <p:sp>
        <p:nvSpPr>
          <p:cNvPr id="2" name="Content Placeholder 1">
            <a:extLst>
              <a:ext uri="{FF2B5EF4-FFF2-40B4-BE49-F238E27FC236}">
                <a16:creationId xmlns:a16="http://schemas.microsoft.com/office/drawing/2014/main" id="{B68E0C8E-512C-445B-8B36-13E69F8E13E9}"/>
              </a:ext>
            </a:extLst>
          </p:cNvPr>
          <p:cNvSpPr>
            <a:spLocks noGrp="1"/>
          </p:cNvSpPr>
          <p:nvPr>
            <p:ph sz="quarter" idx="16"/>
          </p:nvPr>
        </p:nvSpPr>
        <p:spPr/>
        <p:txBody>
          <a:bodyPr/>
          <a:lstStyle/>
          <a:p>
            <a:r>
              <a:rPr lang="en-US" sz="2800"/>
              <a:t>If not already chosen, students may need to select BIE from the customer list.</a:t>
            </a:r>
          </a:p>
        </p:txBody>
      </p:sp>
      <p:sp>
        <p:nvSpPr>
          <p:cNvPr id="6" name="Slide Number Placeholder 5">
            <a:extLst>
              <a:ext uri="{FF2B5EF4-FFF2-40B4-BE49-F238E27FC236}">
                <a16:creationId xmlns:a16="http://schemas.microsoft.com/office/drawing/2014/main" id="{0AFB5033-7352-4491-B941-CDE4DAC880ED}"/>
              </a:ext>
            </a:extLst>
          </p:cNvPr>
          <p:cNvSpPr>
            <a:spLocks noGrp="1"/>
          </p:cNvSpPr>
          <p:nvPr>
            <p:ph type="sldNum" sz="quarter" idx="15"/>
          </p:nvPr>
        </p:nvSpPr>
        <p:spPr/>
        <p:txBody>
          <a:bodyPr/>
          <a:lstStyle/>
          <a:p>
            <a:fld id="{A675A95B-E252-424C-9C73-487F8FE43AE6}" type="slidenum">
              <a:rPr lang="en-US" smtClean="0"/>
              <a:pPr/>
              <a:t>68</a:t>
            </a:fld>
            <a:endParaRPr lang="en-US"/>
          </a:p>
        </p:txBody>
      </p:sp>
    </p:spTree>
    <p:custDataLst>
      <p:tags r:id="rId1"/>
    </p:custDataLst>
    <p:extLst>
      <p:ext uri="{BB962C8B-B14F-4D97-AF65-F5344CB8AC3E}">
        <p14:creationId xmlns:p14="http://schemas.microsoft.com/office/powerpoint/2010/main" val="21063483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6" name="Google Shape;696;p69"/>
          <p:cNvPicPr preferRelativeResize="0"/>
          <p:nvPr/>
        </p:nvPicPr>
        <p:blipFill>
          <a:blip r:embed="rId4"/>
          <a:srcRect/>
          <a:stretch/>
        </p:blipFill>
        <p:spPr>
          <a:xfrm>
            <a:off x="430077" y="2947830"/>
            <a:ext cx="3544601" cy="3164663"/>
          </a:xfrm>
          <a:prstGeom prst="rect">
            <a:avLst/>
          </a:prstGeom>
          <a:noFill/>
          <a:ln>
            <a:solidFill>
              <a:schemeClr val="bg2"/>
            </a:solidFill>
          </a:ln>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4DBA1726-9A52-41D1-9F69-6541E567437C}"/>
              </a:ext>
            </a:extLst>
          </p:cNvPr>
          <p:cNvSpPr>
            <a:spLocks noGrp="1"/>
          </p:cNvSpPr>
          <p:nvPr>
            <p:ph type="title"/>
          </p:nvPr>
        </p:nvSpPr>
        <p:spPr/>
        <p:txBody>
          <a:bodyPr>
            <a:noAutofit/>
          </a:bodyPr>
          <a:lstStyle/>
          <a:p>
            <a:r>
              <a:rPr lang="en-US" sz="4000" b="1">
                <a:ea typeface="Open Sans Light" panose="020B0306030504020204" pitchFamily="34" charset="0"/>
                <a:cs typeface="Open Sans Light" panose="020B0306030504020204" pitchFamily="34" charset="0"/>
              </a:rPr>
              <a:t>TestNav Sign-In</a:t>
            </a:r>
          </a:p>
        </p:txBody>
      </p:sp>
      <p:sp>
        <p:nvSpPr>
          <p:cNvPr id="2" name="Content Placeholder 1">
            <a:extLst>
              <a:ext uri="{FF2B5EF4-FFF2-40B4-BE49-F238E27FC236}">
                <a16:creationId xmlns:a16="http://schemas.microsoft.com/office/drawing/2014/main" id="{BDE9D343-CA3D-4DB5-ADE1-8A9D6FF6360C}"/>
              </a:ext>
            </a:extLst>
          </p:cNvPr>
          <p:cNvSpPr>
            <a:spLocks noGrp="1"/>
          </p:cNvSpPr>
          <p:nvPr>
            <p:ph sz="quarter" idx="16"/>
          </p:nvPr>
        </p:nvSpPr>
        <p:spPr/>
        <p:txBody>
          <a:bodyPr/>
          <a:lstStyle/>
          <a:p>
            <a:r>
              <a:rPr lang="en-US" sz="2000" dirty="0"/>
              <a:t>Students input the Test Code provided by the proctor &amp; Last Name and NASIS ID from their test ticket.</a:t>
            </a:r>
          </a:p>
          <a:p>
            <a:endParaRPr lang="en-US" dirty="0"/>
          </a:p>
        </p:txBody>
      </p:sp>
      <p:sp>
        <p:nvSpPr>
          <p:cNvPr id="6" name="Slide Number Placeholder 5">
            <a:extLst>
              <a:ext uri="{FF2B5EF4-FFF2-40B4-BE49-F238E27FC236}">
                <a16:creationId xmlns:a16="http://schemas.microsoft.com/office/drawing/2014/main" id="{AE9192A1-548E-4EBB-9DD3-024142BAFE51}"/>
              </a:ext>
            </a:extLst>
          </p:cNvPr>
          <p:cNvSpPr>
            <a:spLocks noGrp="1"/>
          </p:cNvSpPr>
          <p:nvPr>
            <p:ph type="sldNum" sz="quarter" idx="15"/>
          </p:nvPr>
        </p:nvSpPr>
        <p:spPr/>
        <p:txBody>
          <a:bodyPr/>
          <a:lstStyle/>
          <a:p>
            <a:fld id="{A675A95B-E252-424C-9C73-487F8FE43AE6}" type="slidenum">
              <a:rPr lang="en-US" smtClean="0"/>
              <a:pPr/>
              <a:t>69</a:t>
            </a:fld>
            <a:endParaRPr lang="en-US"/>
          </a:p>
        </p:txBody>
      </p:sp>
      <p:pic>
        <p:nvPicPr>
          <p:cNvPr id="3" name="Google Shape;696;p69">
            <a:extLst>
              <a:ext uri="{FF2B5EF4-FFF2-40B4-BE49-F238E27FC236}">
                <a16:creationId xmlns:a16="http://schemas.microsoft.com/office/drawing/2014/main" id="{E5A142EF-D0B0-9AE6-F1F3-68C7264837B8}"/>
              </a:ext>
            </a:extLst>
          </p:cNvPr>
          <p:cNvPicPr preferRelativeResize="0"/>
          <p:nvPr/>
        </p:nvPicPr>
        <p:blipFill>
          <a:blip r:embed="rId5"/>
          <a:srcRect/>
          <a:stretch/>
        </p:blipFill>
        <p:spPr>
          <a:xfrm>
            <a:off x="4296276" y="2947830"/>
            <a:ext cx="3441404" cy="3164663"/>
          </a:xfrm>
          <a:prstGeom prst="rect">
            <a:avLst/>
          </a:prstGeom>
          <a:noFill/>
          <a:ln>
            <a:solidFill>
              <a:schemeClr val="bg2"/>
            </a:solidFill>
          </a:ln>
          <a:effectLst>
            <a:outerShdw blurRad="50800" dist="38100" dir="2700000" algn="tl" rotWithShape="0">
              <a:prstClr val="black">
                <a:alpha val="40000"/>
              </a:prstClr>
            </a:outerShdw>
          </a:effectLst>
        </p:spPr>
      </p:pic>
      <p:sp>
        <p:nvSpPr>
          <p:cNvPr id="4" name="Google Shape;1109;p81">
            <a:extLst>
              <a:ext uri="{FF2B5EF4-FFF2-40B4-BE49-F238E27FC236}">
                <a16:creationId xmlns:a16="http://schemas.microsoft.com/office/drawing/2014/main" id="{BBA2CD1B-F83D-A891-270F-07ED646A4D2B}"/>
              </a:ext>
            </a:extLst>
          </p:cNvPr>
          <p:cNvSpPr/>
          <p:nvPr/>
        </p:nvSpPr>
        <p:spPr>
          <a:xfrm>
            <a:off x="3634480" y="432858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8" name="Picture 7" descr="A screenshot of a test&#10;&#10;Description automatically generated">
            <a:extLst>
              <a:ext uri="{FF2B5EF4-FFF2-40B4-BE49-F238E27FC236}">
                <a16:creationId xmlns:a16="http://schemas.microsoft.com/office/drawing/2014/main" id="{4850B17E-7F53-2C52-8102-DDB696CA8A2A}"/>
              </a:ext>
            </a:extLst>
          </p:cNvPr>
          <p:cNvPicPr>
            <a:picLocks noChangeAspect="1"/>
          </p:cNvPicPr>
          <p:nvPr/>
        </p:nvPicPr>
        <p:blipFill>
          <a:blip r:embed="rId6"/>
          <a:stretch>
            <a:fillRect/>
          </a:stretch>
        </p:blipFill>
        <p:spPr>
          <a:xfrm>
            <a:off x="8059278" y="2947830"/>
            <a:ext cx="3690272" cy="3183043"/>
          </a:xfrm>
          <a:prstGeom prst="rect">
            <a:avLst/>
          </a:prstGeom>
          <a:ln>
            <a:solidFill>
              <a:schemeClr val="bg2"/>
            </a:solidFill>
          </a:ln>
          <a:effectLst>
            <a:outerShdw blurRad="50800" dist="38100" dir="2700000" algn="tl" rotWithShape="0">
              <a:prstClr val="black">
                <a:alpha val="40000"/>
              </a:prstClr>
            </a:outerShdw>
          </a:effectLst>
        </p:spPr>
      </p:pic>
      <p:sp>
        <p:nvSpPr>
          <p:cNvPr id="9" name="Google Shape;1109;p81">
            <a:extLst>
              <a:ext uri="{FF2B5EF4-FFF2-40B4-BE49-F238E27FC236}">
                <a16:creationId xmlns:a16="http://schemas.microsoft.com/office/drawing/2014/main" id="{4DD9FDC1-893E-2FA3-AA9E-9B5323E021C3}"/>
              </a:ext>
            </a:extLst>
          </p:cNvPr>
          <p:cNvSpPr/>
          <p:nvPr/>
        </p:nvSpPr>
        <p:spPr>
          <a:xfrm>
            <a:off x="7383451" y="432858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244049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FE6309-CDED-4FFF-A7B6-B5E8E50E4C50}"/>
              </a:ext>
            </a:extLst>
          </p:cNvPr>
          <p:cNvSpPr>
            <a:spLocks noGrp="1"/>
          </p:cNvSpPr>
          <p:nvPr>
            <p:ph type="title"/>
          </p:nvPr>
        </p:nvSpPr>
        <p:spPr/>
        <p:txBody>
          <a:bodyPr>
            <a:normAutofit/>
          </a:bodyPr>
          <a:lstStyle/>
          <a:p>
            <a:r>
              <a:rPr lang="en-US" sz="4000" b="1"/>
              <a:t>Tested Grades and Subjects </a:t>
            </a:r>
          </a:p>
        </p:txBody>
      </p:sp>
      <p:sp>
        <p:nvSpPr>
          <p:cNvPr id="3" name="Slide Number Placeholder 2"/>
          <p:cNvSpPr>
            <a:spLocks noGrp="1"/>
          </p:cNvSpPr>
          <p:nvPr>
            <p:ph type="sldNum" sz="quarter" idx="16"/>
          </p:nvPr>
        </p:nvSpPr>
        <p:spPr/>
        <p:txBody>
          <a:bodyPr/>
          <a:lstStyle/>
          <a:p>
            <a:fld id="{DEE62800-5F1C-45B1-BAA1-436A6B68D5BA}" type="slidenum">
              <a:rPr lang="en-US" smtClean="0"/>
              <a:pPr/>
              <a:t>7</a:t>
            </a:fld>
            <a:endParaRPr lang="en-US"/>
          </a:p>
        </p:txBody>
      </p:sp>
      <p:sp>
        <p:nvSpPr>
          <p:cNvPr id="15" name="Content Placeholder 9">
            <a:extLst>
              <a:ext uri="{FF2B5EF4-FFF2-40B4-BE49-F238E27FC236}">
                <a16:creationId xmlns:a16="http://schemas.microsoft.com/office/drawing/2014/main" id="{589D31B1-9D89-4680-8F79-AC53B72844A7}"/>
              </a:ext>
            </a:extLst>
          </p:cNvPr>
          <p:cNvSpPr txBox="1">
            <a:spLocks/>
          </p:cNvSpPr>
          <p:nvPr/>
        </p:nvSpPr>
        <p:spPr>
          <a:xfrm>
            <a:off x="1251832" y="3375715"/>
            <a:ext cx="4025900" cy="2033771"/>
          </a:xfrm>
          <a:prstGeom prst="rect">
            <a:avLst/>
          </a:prstGeom>
          <a:solidFill>
            <a:schemeClr val="accent3">
              <a:lumMod val="20000"/>
              <a:lumOff val="80000"/>
            </a:schemeClr>
          </a:solidFill>
          <a:ln>
            <a:solidFill>
              <a:srgbClr val="88A05F"/>
            </a:solidFill>
          </a:ln>
          <a:effectLst>
            <a:outerShdw blurRad="50800" dist="38100" dir="2700000" algn="tl" rotWithShape="0">
              <a:prstClr val="black">
                <a:alpha val="40000"/>
              </a:prstClr>
            </a:outerShdw>
          </a:effectLst>
        </p:spPr>
        <p:txBody>
          <a:bodyPr tIns="91440" anchor="t" anchorCtr="0">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SzPct val="90000"/>
              <a:buFont typeface="Wingdings" panose="05000000000000000000" pitchFamily="2" charset="2"/>
              <a:buChar char="§"/>
            </a:pPr>
            <a:r>
              <a:rPr lang="en-US" sz="2800" b="0" dirty="0">
                <a:latin typeface="Open Sans Light" panose="020B0306030504020204" pitchFamily="34" charset="0"/>
                <a:ea typeface="Open Sans Light" panose="020B0306030504020204" pitchFamily="34" charset="0"/>
                <a:cs typeface="Open Sans Light" panose="020B0306030504020204" pitchFamily="34" charset="0"/>
              </a:rPr>
              <a:t>Grades 3-8</a:t>
            </a:r>
          </a:p>
          <a:p>
            <a:pPr>
              <a:spcBef>
                <a:spcPts val="600"/>
              </a:spcBef>
              <a:buSzPct val="90000"/>
              <a:buFont typeface="Wingdings" panose="05000000000000000000" pitchFamily="2" charset="2"/>
              <a:buChar char="§"/>
            </a:pPr>
            <a:r>
              <a:rPr lang="en-US" sz="2800" b="0" dirty="0">
                <a:latin typeface="Open Sans Light" panose="020B0306030504020204" pitchFamily="34" charset="0"/>
                <a:ea typeface="Open Sans Light" panose="020B0306030504020204" pitchFamily="34" charset="0"/>
                <a:cs typeface="Open Sans Light" panose="020B0306030504020204" pitchFamily="34" charset="0"/>
              </a:rPr>
              <a:t>Algebra I</a:t>
            </a:r>
          </a:p>
          <a:p>
            <a:pPr>
              <a:spcBef>
                <a:spcPts val="600"/>
              </a:spcBef>
              <a:buSzPct val="90000"/>
              <a:buFont typeface="Wingdings" panose="05000000000000000000" pitchFamily="2" charset="2"/>
              <a:buChar char="§"/>
            </a:pPr>
            <a:r>
              <a:rPr lang="en-US" sz="2800" b="0" dirty="0">
                <a:latin typeface="Open Sans Light" panose="020B0306030504020204" pitchFamily="34" charset="0"/>
                <a:ea typeface="Open Sans Light" panose="020B0306030504020204" pitchFamily="34" charset="0"/>
                <a:cs typeface="Open Sans Light" panose="020B0306030504020204" pitchFamily="34" charset="0"/>
              </a:rPr>
              <a:t>Geometry</a:t>
            </a:r>
          </a:p>
          <a:p>
            <a:pPr>
              <a:spcBef>
                <a:spcPts val="600"/>
              </a:spcBef>
              <a:buSzPct val="90000"/>
              <a:buFont typeface="Wingdings" panose="05000000000000000000" pitchFamily="2" charset="2"/>
              <a:buChar char="§"/>
            </a:pPr>
            <a:r>
              <a:rPr lang="en-US" sz="2800" b="0" dirty="0">
                <a:latin typeface="Open Sans Light" panose="020B0306030504020204" pitchFamily="34" charset="0"/>
                <a:ea typeface="Open Sans Light" panose="020B0306030504020204" pitchFamily="34" charset="0"/>
                <a:cs typeface="Open Sans Light" panose="020B0306030504020204" pitchFamily="34" charset="0"/>
              </a:rPr>
              <a:t>Algebra II</a:t>
            </a:r>
          </a:p>
          <a:p>
            <a:pPr marL="0" indent="0">
              <a:spcBef>
                <a:spcPts val="600"/>
              </a:spcBef>
              <a:buSzPct val="90000"/>
              <a:buFont typeface="Arial" panose="020B0604020202020204" pitchFamily="34" charset="0"/>
              <a:buNone/>
            </a:pPr>
            <a:endParaRPr lang="en-US"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Text Placeholder 8">
            <a:extLst>
              <a:ext uri="{FF2B5EF4-FFF2-40B4-BE49-F238E27FC236}">
                <a16:creationId xmlns:a16="http://schemas.microsoft.com/office/drawing/2014/main" id="{0631C32A-FF50-4CE1-B6F3-4F7B1E0A151B}"/>
              </a:ext>
            </a:extLst>
          </p:cNvPr>
          <p:cNvSpPr txBox="1">
            <a:spLocks/>
          </p:cNvSpPr>
          <p:nvPr/>
        </p:nvSpPr>
        <p:spPr>
          <a:xfrm>
            <a:off x="1433119" y="2766115"/>
            <a:ext cx="3694113" cy="609600"/>
          </a:xfrm>
          <a:prstGeom prst="rect">
            <a:avLst/>
          </a:prstGeom>
          <a:solidFill>
            <a:srgbClr val="88A05F"/>
          </a:solidFill>
          <a:ln>
            <a:solidFill>
              <a:srgbClr val="88A05F"/>
            </a:solidFill>
          </a:ln>
          <a:effectLst/>
        </p:spPr>
        <p:txBody>
          <a:bodyPr tIns="91440" anchor="ctr" anchorCtr="0">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Mathematics</a:t>
            </a:r>
          </a:p>
        </p:txBody>
      </p:sp>
      <p:sp>
        <p:nvSpPr>
          <p:cNvPr id="17" name="Text Placeholder 10">
            <a:extLst>
              <a:ext uri="{FF2B5EF4-FFF2-40B4-BE49-F238E27FC236}">
                <a16:creationId xmlns:a16="http://schemas.microsoft.com/office/drawing/2014/main" id="{DD3836DE-EEC2-42D6-BCFE-C8CB259871CF}"/>
              </a:ext>
            </a:extLst>
          </p:cNvPr>
          <p:cNvSpPr txBox="1">
            <a:spLocks/>
          </p:cNvSpPr>
          <p:nvPr/>
        </p:nvSpPr>
        <p:spPr>
          <a:xfrm>
            <a:off x="7080161" y="2766115"/>
            <a:ext cx="3694113" cy="609600"/>
          </a:xfrm>
          <a:prstGeom prst="rect">
            <a:avLst/>
          </a:prstGeom>
          <a:solidFill>
            <a:srgbClr val="663366"/>
          </a:solidFill>
          <a:ln>
            <a:solidFill>
              <a:srgbClr val="663366"/>
            </a:solidFill>
          </a:ln>
          <a:effectLst/>
        </p:spPr>
        <p:txBody>
          <a:bodyPr tIns="91440" anchor="ctr" anchorCtr="0">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ELA/Literacy</a:t>
            </a:r>
          </a:p>
        </p:txBody>
      </p:sp>
      <p:sp>
        <p:nvSpPr>
          <p:cNvPr id="2" name="Content Placeholder 9">
            <a:extLst>
              <a:ext uri="{FF2B5EF4-FFF2-40B4-BE49-F238E27FC236}">
                <a16:creationId xmlns:a16="http://schemas.microsoft.com/office/drawing/2014/main" id="{BF9A645D-DF17-CE72-CDD4-CD7BB1ACFC9D}"/>
              </a:ext>
            </a:extLst>
          </p:cNvPr>
          <p:cNvSpPr txBox="1">
            <a:spLocks/>
          </p:cNvSpPr>
          <p:nvPr/>
        </p:nvSpPr>
        <p:spPr>
          <a:xfrm>
            <a:off x="6914268" y="3372515"/>
            <a:ext cx="4025900" cy="2033771"/>
          </a:xfrm>
          <a:prstGeom prst="rect">
            <a:avLst/>
          </a:prstGeom>
          <a:solidFill>
            <a:schemeClr val="accent4">
              <a:lumMod val="20000"/>
              <a:lumOff val="80000"/>
            </a:schemeClr>
          </a:solidFill>
          <a:ln>
            <a:solidFill>
              <a:srgbClr val="7F0066"/>
            </a:solidFill>
          </a:ln>
          <a:effectLst>
            <a:outerShdw blurRad="50800" dist="38100" dir="2700000" algn="tl" rotWithShape="0">
              <a:prstClr val="black">
                <a:alpha val="40000"/>
              </a:prstClr>
            </a:outerShdw>
          </a:effectLst>
        </p:spPr>
        <p:txBody>
          <a:bodyPr tIns="91440">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SzPct val="90000"/>
              <a:buFont typeface="Wingdings" panose="05000000000000000000" pitchFamily="2" charset="2"/>
              <a:buChar char="§"/>
            </a:pPr>
            <a:r>
              <a:rPr lang="en-US" sz="2800" b="0" dirty="0">
                <a:latin typeface="Open Sans Light" panose="020B0306030504020204" pitchFamily="34" charset="0"/>
                <a:ea typeface="Open Sans Light" panose="020B0306030504020204" pitchFamily="34" charset="0"/>
                <a:cs typeface="Open Sans Light" panose="020B0306030504020204" pitchFamily="34" charset="0"/>
              </a:rPr>
              <a:t>Grades 3-8</a:t>
            </a:r>
          </a:p>
          <a:p>
            <a:pPr>
              <a:spcBef>
                <a:spcPts val="600"/>
              </a:spcBef>
              <a:buSzPct val="90000"/>
              <a:buFont typeface="Wingdings" panose="05000000000000000000" pitchFamily="2" charset="2"/>
              <a:buChar char="§"/>
            </a:pPr>
            <a:r>
              <a:rPr lang="en-US" sz="2800" b="0" dirty="0">
                <a:latin typeface="Open Sans Light" panose="020B0306030504020204" pitchFamily="34" charset="0"/>
                <a:ea typeface="Open Sans Light" panose="020B0306030504020204" pitchFamily="34" charset="0"/>
                <a:cs typeface="Open Sans Light" panose="020B0306030504020204" pitchFamily="34" charset="0"/>
              </a:rPr>
              <a:t>Grade 11</a:t>
            </a:r>
          </a:p>
          <a:p>
            <a:pPr marL="0" indent="0">
              <a:spcBef>
                <a:spcPts val="600"/>
              </a:spcBef>
              <a:buSzPct val="90000"/>
              <a:buFont typeface="Arial" panose="020B0604020202020204" pitchFamily="34" charset="0"/>
              <a:buNone/>
            </a:pPr>
            <a:endParaRPr lang="en-US"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custDataLst>
      <p:tags r:id="rId1"/>
    </p:custDataLst>
    <p:extLst>
      <p:ext uri="{BB962C8B-B14F-4D97-AF65-F5344CB8AC3E}">
        <p14:creationId xmlns:p14="http://schemas.microsoft.com/office/powerpoint/2010/main" val="482994312"/>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73F1D6F-18C3-4B54-A548-E8C455B3242D}"/>
              </a:ext>
            </a:extLst>
          </p:cNvPr>
          <p:cNvSpPr>
            <a:spLocks noGrp="1"/>
          </p:cNvSpPr>
          <p:nvPr>
            <p:ph type="sldNum" sz="quarter" idx="10"/>
          </p:nvPr>
        </p:nvSpPr>
        <p:spPr/>
        <p:txBody>
          <a:bodyPr/>
          <a:lstStyle/>
          <a:p>
            <a:fld id="{A675A95B-E252-424C-9C73-487F8FE43AE6}" type="slidenum">
              <a:rPr lang="en-US" smtClean="0"/>
              <a:pPr/>
              <a:t>70</a:t>
            </a:fld>
            <a:endParaRPr lang="en-US"/>
          </a:p>
        </p:txBody>
      </p:sp>
      <p:sp>
        <p:nvSpPr>
          <p:cNvPr id="2" name="Title 1">
            <a:extLst>
              <a:ext uri="{FF2B5EF4-FFF2-40B4-BE49-F238E27FC236}">
                <a16:creationId xmlns:a16="http://schemas.microsoft.com/office/drawing/2014/main" id="{C6DF74F1-AB31-4CF9-B59F-563729AE28ED}"/>
              </a:ext>
            </a:extLst>
          </p:cNvPr>
          <p:cNvSpPr>
            <a:spLocks noGrp="1"/>
          </p:cNvSpPr>
          <p:nvPr>
            <p:ph type="title"/>
          </p:nvPr>
        </p:nvSpPr>
        <p:spPr/>
        <p:txBody>
          <a:bodyPr/>
          <a:lstStyle/>
          <a:p>
            <a:r>
              <a:rPr lang="en-US" b="1"/>
              <a:t>After Testing</a:t>
            </a:r>
          </a:p>
        </p:txBody>
      </p:sp>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ea typeface="Open Sans Light" panose="020B0306030504020204" pitchFamily="34" charset="0"/>
                <a:cs typeface="Open Sans Light" panose="020B0306030504020204" pitchFamily="34" charset="0"/>
              </a:rPr>
              <a:t>After Testing</a:t>
            </a:r>
          </a:p>
        </p:txBody>
      </p:sp>
      <p:sp>
        <p:nvSpPr>
          <p:cNvPr id="3" name="Content Placeholder 2">
            <a:extLst>
              <a:ext uri="{FF2B5EF4-FFF2-40B4-BE49-F238E27FC236}">
                <a16:creationId xmlns:a16="http://schemas.microsoft.com/office/drawing/2014/main" id="{A147A5FB-8C51-49A0-918B-8838D43F31EE}"/>
              </a:ext>
            </a:extLst>
          </p:cNvPr>
          <p:cNvSpPr>
            <a:spLocks noGrp="1"/>
          </p:cNvSpPr>
          <p:nvPr>
            <p:ph sz="quarter" idx="16"/>
          </p:nvPr>
        </p:nvSpPr>
        <p:spPr/>
        <p:txBody>
          <a:bodyPr lIns="91440" tIns="45720" rIns="91440" bIns="45720" anchor="t"/>
          <a:lstStyle/>
          <a:p>
            <a:pPr lvl="1" indent="-457200">
              <a:buFont typeface="Wingdings" panose="05000000000000000000" pitchFamily="2" charset="2"/>
              <a:buChar char="§"/>
            </a:pPr>
            <a:r>
              <a:rPr lang="en-US" sz="2800" dirty="0"/>
              <a:t>Computer-based Tasks</a:t>
            </a:r>
          </a:p>
          <a:p>
            <a:pPr lvl="1" indent="-457200">
              <a:buFont typeface="Wingdings" panose="05000000000000000000" pitchFamily="2" charset="2"/>
              <a:buChar char="§"/>
            </a:pPr>
            <a:r>
              <a:rPr lang="en-US" sz="2800" dirty="0"/>
              <a:t>Paper-based Tasks </a:t>
            </a:r>
          </a:p>
          <a:p>
            <a:pPr lvl="1" indent="-457200">
              <a:buFont typeface="Wingdings" panose="05000000000000000000" pitchFamily="2" charset="2"/>
              <a:buChar char="§"/>
            </a:pPr>
            <a:r>
              <a:rPr lang="en-US" sz="2800" dirty="0"/>
              <a:t>Scoring &amp; Reporting</a:t>
            </a:r>
          </a:p>
          <a:p>
            <a:pPr>
              <a:lnSpc>
                <a:spcPct val="100000"/>
              </a:lnSpc>
              <a:spcBef>
                <a:spcPts val="0"/>
              </a:spcBef>
            </a:pPr>
            <a:endParaRPr lang="en-US" dirty="0"/>
          </a:p>
        </p:txBody>
      </p:sp>
      <p:sp>
        <p:nvSpPr>
          <p:cNvPr id="4" name="Slide Number Placeholder 5">
            <a:extLst>
              <a:ext uri="{FF2B5EF4-FFF2-40B4-BE49-F238E27FC236}">
                <a16:creationId xmlns:a16="http://schemas.microsoft.com/office/drawing/2014/main" id="{EFA4292A-787F-4BAD-AFF3-98796744260E}"/>
              </a:ext>
            </a:extLst>
          </p:cNvPr>
          <p:cNvSpPr>
            <a:spLocks noGrp="1"/>
          </p:cNvSpPr>
          <p:nvPr>
            <p:ph type="sldNum" sz="quarter" idx="15"/>
          </p:nvPr>
        </p:nvSpPr>
        <p:spPr/>
        <p:txBody>
          <a:bodyPr/>
          <a:lstStyle/>
          <a:p>
            <a:fld id="{A675A95B-E252-424C-9C73-487F8FE43AE6}" type="slidenum">
              <a:rPr lang="en-US" smtClean="0"/>
              <a:pPr/>
              <a:t>71</a:t>
            </a:fld>
            <a:endParaRPr lang="en-US"/>
          </a:p>
        </p:txBody>
      </p:sp>
    </p:spTree>
    <p:custDataLst>
      <p:tags r:id="rId1"/>
    </p:custDataLst>
    <p:extLst>
      <p:ext uri="{BB962C8B-B14F-4D97-AF65-F5344CB8AC3E}">
        <p14:creationId xmlns:p14="http://schemas.microsoft.com/office/powerpoint/2010/main" val="36025474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60325"/>
            <a:r>
              <a:rPr lang="en-US" sz="4000" b="1" dirty="0">
                <a:ea typeface="Open Sans Light" panose="020B0306030504020204" pitchFamily="34" charset="0"/>
                <a:cs typeface="Open Sans Light" panose="020B0306030504020204" pitchFamily="34" charset="0"/>
              </a:rPr>
              <a:t>Computer-based Tasks to Complete After Testing</a:t>
            </a:r>
          </a:p>
        </p:txBody>
      </p:sp>
      <p:sp>
        <p:nvSpPr>
          <p:cNvPr id="3" name="Content Placeholder 2"/>
          <p:cNvSpPr>
            <a:spLocks noGrp="1"/>
          </p:cNvSpPr>
          <p:nvPr>
            <p:ph sz="quarter" idx="16"/>
          </p:nvPr>
        </p:nvSpPr>
        <p:spPr/>
        <p:txBody>
          <a:bodyPr>
            <a:normAutofit/>
          </a:bodyPr>
          <a:lstStyle/>
          <a:p>
            <a:pPr marL="457200" lvl="0" indent="-457200">
              <a:lnSpc>
                <a:spcPct val="100000"/>
              </a:lnSpc>
              <a:spcBef>
                <a:spcPct val="20000"/>
              </a:spcBef>
              <a:buFont typeface="Wingdings" panose="05000000000000000000" pitchFamily="2" charset="2"/>
              <a:buChar char="§"/>
            </a:pPr>
            <a:r>
              <a:rPr lang="en-US" sz="2800" dirty="0">
                <a:solidFill>
                  <a:schemeClr val="tx1"/>
                </a:solidFill>
              </a:rPr>
              <a:t>Ensure all student tests are in a Submitted status in ADAM.</a:t>
            </a:r>
          </a:p>
          <a:p>
            <a:pPr marL="457200" lvl="0" indent="-457200">
              <a:lnSpc>
                <a:spcPct val="100000"/>
              </a:lnSpc>
              <a:spcBef>
                <a:spcPct val="20000"/>
              </a:spcBef>
              <a:buFont typeface="Wingdings" panose="05000000000000000000" pitchFamily="2" charset="2"/>
              <a:buChar char="§"/>
            </a:pPr>
            <a:r>
              <a:rPr lang="en-US" sz="2800" dirty="0">
                <a:solidFill>
                  <a:schemeClr val="tx1"/>
                </a:solidFill>
              </a:rPr>
              <a:t>Manually Submit Session for any student who finished their test but did not submit the test in TestNav before exiting.</a:t>
            </a:r>
          </a:p>
        </p:txBody>
      </p:sp>
      <p:sp>
        <p:nvSpPr>
          <p:cNvPr id="4" name="Slide Number Placeholder 5">
            <a:extLst>
              <a:ext uri="{FF2B5EF4-FFF2-40B4-BE49-F238E27FC236}">
                <a16:creationId xmlns:a16="http://schemas.microsoft.com/office/drawing/2014/main" id="{4413D729-B95D-4E02-A181-414E048D1BFF}"/>
              </a:ext>
            </a:extLst>
          </p:cNvPr>
          <p:cNvSpPr>
            <a:spLocks noGrp="1"/>
          </p:cNvSpPr>
          <p:nvPr>
            <p:ph type="sldNum" sz="quarter" idx="15"/>
          </p:nvPr>
        </p:nvSpPr>
        <p:spPr/>
        <p:txBody>
          <a:bodyPr/>
          <a:lstStyle/>
          <a:p>
            <a:fld id="{A675A95B-E252-424C-9C73-487F8FE43AE6}" type="slidenum">
              <a:rPr lang="en-US" smtClean="0"/>
              <a:pPr/>
              <a:t>72</a:t>
            </a:fld>
            <a:endParaRPr lang="en-US"/>
          </a:p>
        </p:txBody>
      </p:sp>
    </p:spTree>
    <p:custDataLst>
      <p:tags r:id="rId1"/>
    </p:custDataLst>
    <p:extLst>
      <p:ext uri="{BB962C8B-B14F-4D97-AF65-F5344CB8AC3E}">
        <p14:creationId xmlns:p14="http://schemas.microsoft.com/office/powerpoint/2010/main" val="1336531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60325"/>
            <a:r>
              <a:rPr lang="en-US" sz="4000" b="1" dirty="0">
                <a:ea typeface="Open Sans Light" panose="020B0306030504020204" pitchFamily="34" charset="0"/>
                <a:cs typeface="Open Sans Light" panose="020B0306030504020204" pitchFamily="34" charset="0"/>
              </a:rPr>
              <a:t>Manually Submitting Test Sessions – Proctor Dashboard</a:t>
            </a:r>
          </a:p>
        </p:txBody>
      </p:sp>
      <p:sp>
        <p:nvSpPr>
          <p:cNvPr id="3" name="Content Placeholder 2"/>
          <p:cNvSpPr>
            <a:spLocks noGrp="1"/>
          </p:cNvSpPr>
          <p:nvPr>
            <p:ph sz="quarter" idx="17"/>
          </p:nvPr>
        </p:nvSpPr>
        <p:spPr/>
        <p:txBody>
          <a:bodyPr>
            <a:normAutofit/>
          </a:bodyPr>
          <a:lstStyle/>
          <a:p>
            <a:pPr lvl="0">
              <a:lnSpc>
                <a:spcPct val="100000"/>
              </a:lnSpc>
              <a:spcBef>
                <a:spcPct val="20000"/>
              </a:spcBef>
            </a:pPr>
            <a:r>
              <a:rPr lang="en-US" sz="2400" dirty="0">
                <a:solidFill>
                  <a:schemeClr val="tx1"/>
                </a:solidFill>
              </a:rPr>
              <a:t>To manually submit a student’s test session in ADAM:</a:t>
            </a:r>
          </a:p>
          <a:p>
            <a:pPr marL="457200" lvl="0" indent="-457200">
              <a:lnSpc>
                <a:spcPct val="100000"/>
              </a:lnSpc>
              <a:spcBef>
                <a:spcPct val="20000"/>
              </a:spcBef>
              <a:buFont typeface="+mj-lt"/>
              <a:buAutoNum type="arabicPeriod"/>
            </a:pPr>
            <a:r>
              <a:rPr lang="en-US" sz="2000" dirty="0"/>
              <a:t>Navigate to the appropriate proctor dashboard for the student(s) needing to be submitted.</a:t>
            </a:r>
          </a:p>
          <a:p>
            <a:pPr marL="457200" lvl="0" indent="-457200">
              <a:lnSpc>
                <a:spcPct val="100000"/>
              </a:lnSpc>
              <a:spcBef>
                <a:spcPct val="20000"/>
              </a:spcBef>
              <a:buFont typeface="+mj-lt"/>
              <a:buAutoNum type="arabicPeriod"/>
            </a:pPr>
            <a:r>
              <a:rPr lang="en-US" sz="2000" dirty="0"/>
              <a:t>Any student that is still </a:t>
            </a:r>
            <a:r>
              <a:rPr lang="en-US" sz="2000" b="1" dirty="0"/>
              <a:t>In Progress </a:t>
            </a:r>
            <a:r>
              <a:rPr lang="en-US" sz="2000" dirty="0"/>
              <a:t>and has a </a:t>
            </a:r>
            <a:r>
              <a:rPr lang="en-US" sz="2000" b="1" dirty="0"/>
              <a:t>Health</a:t>
            </a:r>
            <a:r>
              <a:rPr lang="en-US" sz="2000" dirty="0"/>
              <a:t> of </a:t>
            </a:r>
            <a:r>
              <a:rPr lang="en-US" sz="2000" b="1" dirty="0"/>
              <a:t>Reseat </a:t>
            </a:r>
            <a:r>
              <a:rPr lang="en-US" sz="2000" dirty="0"/>
              <a:t>can have their test submitted. </a:t>
            </a:r>
          </a:p>
          <a:p>
            <a:pPr marL="457200" lvl="0" indent="-457200">
              <a:lnSpc>
                <a:spcPct val="100000"/>
              </a:lnSpc>
              <a:spcBef>
                <a:spcPct val="20000"/>
              </a:spcBef>
              <a:buFont typeface="+mj-lt"/>
              <a:buAutoNum type="arabicPeriod"/>
            </a:pPr>
            <a:r>
              <a:rPr lang="en-US" sz="2000" dirty="0"/>
              <a:t>Under </a:t>
            </a:r>
            <a:r>
              <a:rPr lang="en-US" sz="2000" b="1" dirty="0"/>
              <a:t>Actions</a:t>
            </a:r>
            <a:r>
              <a:rPr lang="en-US" sz="2000" dirty="0"/>
              <a:t> select the ellipses, then select </a:t>
            </a:r>
            <a:r>
              <a:rPr lang="en-US" sz="2000" b="1" dirty="0"/>
              <a:t>Submit Session</a:t>
            </a:r>
            <a:r>
              <a:rPr lang="en-US" sz="2000" dirty="0"/>
              <a:t>. In the pop-up window confirm by selecting </a:t>
            </a:r>
            <a:r>
              <a:rPr lang="en-US" sz="2000" b="1" dirty="0"/>
              <a:t>Submit</a:t>
            </a:r>
            <a:r>
              <a:rPr lang="en-US" sz="2000" dirty="0"/>
              <a:t>.</a:t>
            </a:r>
          </a:p>
          <a:p>
            <a:pPr marL="457200" lvl="0" indent="-457200">
              <a:lnSpc>
                <a:spcPct val="100000"/>
              </a:lnSpc>
              <a:spcBef>
                <a:spcPct val="20000"/>
              </a:spcBef>
              <a:buFont typeface="+mj-lt"/>
              <a:buAutoNum type="arabicPeriod"/>
            </a:pPr>
            <a:endParaRPr lang="en-US" sz="2000" dirty="0">
              <a:solidFill>
                <a:schemeClr val="tx1"/>
              </a:solidFill>
            </a:endParaRPr>
          </a:p>
        </p:txBody>
      </p:sp>
      <p:sp>
        <p:nvSpPr>
          <p:cNvPr id="4" name="Slide Number Placeholder 5">
            <a:extLst>
              <a:ext uri="{FF2B5EF4-FFF2-40B4-BE49-F238E27FC236}">
                <a16:creationId xmlns:a16="http://schemas.microsoft.com/office/drawing/2014/main" id="{4413D729-B95D-4E02-A181-414E048D1BFF}"/>
              </a:ext>
            </a:extLst>
          </p:cNvPr>
          <p:cNvSpPr>
            <a:spLocks noGrp="1"/>
          </p:cNvSpPr>
          <p:nvPr>
            <p:ph type="sldNum" sz="quarter" idx="16"/>
          </p:nvPr>
        </p:nvSpPr>
        <p:spPr/>
        <p:txBody>
          <a:bodyPr/>
          <a:lstStyle/>
          <a:p>
            <a:fld id="{A675A95B-E252-424C-9C73-487F8FE43AE6}" type="slidenum">
              <a:rPr lang="en-US" smtClean="0"/>
              <a:pPr/>
              <a:t>73</a:t>
            </a:fld>
            <a:endParaRPr lang="en-US"/>
          </a:p>
        </p:txBody>
      </p:sp>
      <p:pic>
        <p:nvPicPr>
          <p:cNvPr id="7" name="Picture 6" descr="A screenshot of a computer&#10;&#10;Description automatically generated">
            <a:extLst>
              <a:ext uri="{FF2B5EF4-FFF2-40B4-BE49-F238E27FC236}">
                <a16:creationId xmlns:a16="http://schemas.microsoft.com/office/drawing/2014/main" id="{23D0690F-8EB0-CDBE-F2DF-439B372BF95D}"/>
              </a:ext>
            </a:extLst>
          </p:cNvPr>
          <p:cNvPicPr>
            <a:picLocks noChangeAspect="1"/>
          </p:cNvPicPr>
          <p:nvPr/>
        </p:nvPicPr>
        <p:blipFill>
          <a:blip r:embed="rId4"/>
          <a:stretch>
            <a:fillRect/>
          </a:stretch>
        </p:blipFill>
        <p:spPr>
          <a:xfrm>
            <a:off x="6481000" y="1690688"/>
            <a:ext cx="5040295" cy="2742288"/>
          </a:xfrm>
          <a:prstGeom prst="rect">
            <a:avLst/>
          </a:prstGeom>
          <a:ln>
            <a:solidFill>
              <a:schemeClr val="bg2"/>
            </a:solidFill>
          </a:ln>
          <a:effectLst>
            <a:outerShdw blurRad="50800" dist="38100" dir="2700000" algn="tl" rotWithShape="0">
              <a:prstClr val="black">
                <a:alpha val="40000"/>
              </a:prstClr>
            </a:outerShdw>
          </a:effectLst>
        </p:spPr>
      </p:pic>
      <p:pic>
        <p:nvPicPr>
          <p:cNvPr id="9" name="Picture 8" descr="A screenshot of a computer&#10;&#10;Description automatically generated">
            <a:extLst>
              <a:ext uri="{FF2B5EF4-FFF2-40B4-BE49-F238E27FC236}">
                <a16:creationId xmlns:a16="http://schemas.microsoft.com/office/drawing/2014/main" id="{54E76275-1880-031C-C419-C919729ADA0A}"/>
              </a:ext>
            </a:extLst>
          </p:cNvPr>
          <p:cNvPicPr>
            <a:picLocks noChangeAspect="1"/>
          </p:cNvPicPr>
          <p:nvPr/>
        </p:nvPicPr>
        <p:blipFill>
          <a:blip r:embed="rId5"/>
          <a:stretch>
            <a:fillRect/>
          </a:stretch>
        </p:blipFill>
        <p:spPr>
          <a:xfrm>
            <a:off x="7493029" y="4611324"/>
            <a:ext cx="3432117" cy="1698440"/>
          </a:xfrm>
          <a:prstGeom prst="rect">
            <a:avLst/>
          </a:prstGeom>
          <a:ln>
            <a:solidFill>
              <a:schemeClr val="bg2"/>
            </a:solidFill>
          </a:ln>
          <a:effectLst>
            <a:outerShdw blurRad="50800" dist="38100" dir="2700000" algn="tl" rotWithShape="0">
              <a:prstClr val="black">
                <a:alpha val="40000"/>
              </a:prstClr>
            </a:outerShdw>
          </a:effectLst>
        </p:spPr>
      </p:pic>
      <p:sp>
        <p:nvSpPr>
          <p:cNvPr id="10" name="Google Shape;686;p68">
            <a:extLst>
              <a:ext uri="{FF2B5EF4-FFF2-40B4-BE49-F238E27FC236}">
                <a16:creationId xmlns:a16="http://schemas.microsoft.com/office/drawing/2014/main" id="{A8FA7B93-DDA1-A2C5-DDDE-30AAEC143A3F}"/>
              </a:ext>
            </a:extLst>
          </p:cNvPr>
          <p:cNvSpPr/>
          <p:nvPr/>
        </p:nvSpPr>
        <p:spPr>
          <a:xfrm>
            <a:off x="9473351" y="3702793"/>
            <a:ext cx="1144448" cy="276866"/>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dirty="0">
              <a:latin typeface="Calibri Light" panose="020F0302020204030204" pitchFamily="34" charset="0"/>
            </a:endParaRPr>
          </a:p>
        </p:txBody>
      </p:sp>
      <p:sp>
        <p:nvSpPr>
          <p:cNvPr id="12" name="Google Shape;686;p68">
            <a:extLst>
              <a:ext uri="{FF2B5EF4-FFF2-40B4-BE49-F238E27FC236}">
                <a16:creationId xmlns:a16="http://schemas.microsoft.com/office/drawing/2014/main" id="{4D654DA1-B6F3-C527-9CD3-7EE4CF4C549C}"/>
              </a:ext>
            </a:extLst>
          </p:cNvPr>
          <p:cNvSpPr/>
          <p:nvPr/>
        </p:nvSpPr>
        <p:spPr>
          <a:xfrm>
            <a:off x="9075856" y="5669281"/>
            <a:ext cx="907239" cy="475766"/>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dirty="0">
              <a:latin typeface="Calibri Light" panose="020F0302020204030204" pitchFamily="34" charset="0"/>
            </a:endParaRPr>
          </a:p>
        </p:txBody>
      </p:sp>
      <p:sp>
        <p:nvSpPr>
          <p:cNvPr id="13" name="Google Shape;1109;p81">
            <a:extLst>
              <a:ext uri="{FF2B5EF4-FFF2-40B4-BE49-F238E27FC236}">
                <a16:creationId xmlns:a16="http://schemas.microsoft.com/office/drawing/2014/main" id="{A9B762A4-83C0-3EB9-0E58-10AAC4771753}"/>
              </a:ext>
            </a:extLst>
          </p:cNvPr>
          <p:cNvSpPr/>
          <p:nvPr/>
        </p:nvSpPr>
        <p:spPr>
          <a:xfrm rot="5400000">
            <a:off x="8715575" y="4413476"/>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686;p68">
            <a:extLst>
              <a:ext uri="{FF2B5EF4-FFF2-40B4-BE49-F238E27FC236}">
                <a16:creationId xmlns:a16="http://schemas.microsoft.com/office/drawing/2014/main" id="{5EF0C424-5F09-0457-F1AD-83A478022B78}"/>
              </a:ext>
            </a:extLst>
          </p:cNvPr>
          <p:cNvSpPr/>
          <p:nvPr/>
        </p:nvSpPr>
        <p:spPr>
          <a:xfrm>
            <a:off x="10849839" y="2694730"/>
            <a:ext cx="439769" cy="44428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dirty="0">
              <a:latin typeface="Calibri Light" panose="020F0302020204030204" pitchFamily="34" charset="0"/>
            </a:endParaRPr>
          </a:p>
        </p:txBody>
      </p:sp>
    </p:spTree>
    <p:custDataLst>
      <p:tags r:id="rId1"/>
    </p:custDataLst>
    <p:extLst>
      <p:ext uri="{BB962C8B-B14F-4D97-AF65-F5344CB8AC3E}">
        <p14:creationId xmlns:p14="http://schemas.microsoft.com/office/powerpoint/2010/main" val="3769967970"/>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60325"/>
            <a:r>
              <a:rPr lang="en-US" sz="4000" b="1" dirty="0">
                <a:ea typeface="Open Sans Light" panose="020B0306030504020204" pitchFamily="34" charset="0"/>
                <a:cs typeface="Open Sans Light" panose="020B0306030504020204" pitchFamily="34" charset="0"/>
              </a:rPr>
              <a:t>Manually Submitting Test Sessions – Session Explorer</a:t>
            </a:r>
          </a:p>
        </p:txBody>
      </p:sp>
      <p:sp>
        <p:nvSpPr>
          <p:cNvPr id="3" name="Content Placeholder 2"/>
          <p:cNvSpPr>
            <a:spLocks noGrp="1"/>
          </p:cNvSpPr>
          <p:nvPr>
            <p:ph sz="quarter" idx="17"/>
          </p:nvPr>
        </p:nvSpPr>
        <p:spPr>
          <a:xfrm>
            <a:off x="1183729" y="1893888"/>
            <a:ext cx="3903935" cy="4475162"/>
          </a:xfrm>
        </p:spPr>
        <p:txBody>
          <a:bodyPr>
            <a:normAutofit lnSpcReduction="10000"/>
          </a:bodyPr>
          <a:lstStyle/>
          <a:p>
            <a:pPr lvl="0">
              <a:lnSpc>
                <a:spcPct val="100000"/>
              </a:lnSpc>
              <a:spcBef>
                <a:spcPct val="20000"/>
              </a:spcBef>
            </a:pPr>
            <a:r>
              <a:rPr lang="en-US" sz="2400" dirty="0">
                <a:solidFill>
                  <a:schemeClr val="tx1"/>
                </a:solidFill>
              </a:rPr>
              <a:t>To manually submit a student’s test session in ADAM:</a:t>
            </a:r>
          </a:p>
          <a:p>
            <a:pPr marL="457200" lvl="0" indent="-457200">
              <a:lnSpc>
                <a:spcPct val="100000"/>
              </a:lnSpc>
              <a:spcBef>
                <a:spcPct val="20000"/>
              </a:spcBef>
              <a:buFont typeface="+mj-lt"/>
              <a:buAutoNum type="arabicPeriod"/>
            </a:pPr>
            <a:r>
              <a:rPr lang="en-US" sz="2000" dirty="0"/>
              <a:t>Navigate to </a:t>
            </a:r>
            <a:r>
              <a:rPr lang="en-US" sz="2000" b="1" dirty="0"/>
              <a:t>Operations</a:t>
            </a:r>
            <a:r>
              <a:rPr lang="en-US" sz="2000" dirty="0"/>
              <a:t>, then </a:t>
            </a:r>
            <a:r>
              <a:rPr lang="en-US" sz="2000" b="1" dirty="0"/>
              <a:t>Session Explorer</a:t>
            </a:r>
            <a:r>
              <a:rPr lang="en-US" sz="2000" dirty="0"/>
              <a:t>.</a:t>
            </a:r>
          </a:p>
          <a:p>
            <a:pPr marL="457200" lvl="0" indent="-457200">
              <a:lnSpc>
                <a:spcPct val="100000"/>
              </a:lnSpc>
              <a:spcBef>
                <a:spcPct val="20000"/>
              </a:spcBef>
              <a:buFont typeface="+mj-lt"/>
              <a:buAutoNum type="arabicPeriod"/>
            </a:pPr>
            <a:r>
              <a:rPr lang="en-US" sz="2000" dirty="0"/>
              <a:t>Enter the appropriate student ID in the </a:t>
            </a:r>
            <a:r>
              <a:rPr lang="en-US" sz="2000" b="1" dirty="0"/>
              <a:t>Student</a:t>
            </a:r>
            <a:r>
              <a:rPr lang="en-US" sz="2000" dirty="0"/>
              <a:t> search option, then select </a:t>
            </a:r>
            <a:r>
              <a:rPr lang="en-US" sz="2000" b="1" dirty="0"/>
              <a:t>Search</a:t>
            </a:r>
            <a:r>
              <a:rPr lang="en-US" sz="2000" dirty="0"/>
              <a:t>. </a:t>
            </a:r>
          </a:p>
          <a:p>
            <a:pPr marL="457200" lvl="0" indent="-457200">
              <a:lnSpc>
                <a:spcPct val="100000"/>
              </a:lnSpc>
              <a:spcBef>
                <a:spcPct val="20000"/>
              </a:spcBef>
              <a:buFont typeface="+mj-lt"/>
              <a:buAutoNum type="arabicPeriod"/>
            </a:pPr>
            <a:r>
              <a:rPr lang="en-US" sz="2000" dirty="0"/>
              <a:t>Under </a:t>
            </a:r>
            <a:r>
              <a:rPr lang="en-US" sz="2000" b="1" dirty="0"/>
              <a:t>Actions</a:t>
            </a:r>
            <a:r>
              <a:rPr lang="en-US" sz="2000" dirty="0"/>
              <a:t> select the ellipses, then select </a:t>
            </a:r>
            <a:r>
              <a:rPr lang="en-US" sz="2000" b="1" dirty="0"/>
              <a:t>Submit Session</a:t>
            </a:r>
            <a:r>
              <a:rPr lang="en-US" sz="2000" dirty="0"/>
              <a:t>. In the pop-up window confirm by selecting </a:t>
            </a:r>
            <a:r>
              <a:rPr lang="en-US" sz="2000" b="1" dirty="0"/>
              <a:t>Submit</a:t>
            </a:r>
            <a:r>
              <a:rPr lang="en-US" sz="2000" dirty="0"/>
              <a:t>.</a:t>
            </a:r>
          </a:p>
          <a:p>
            <a:pPr marL="457200" lvl="0" indent="-457200">
              <a:lnSpc>
                <a:spcPct val="100000"/>
              </a:lnSpc>
              <a:spcBef>
                <a:spcPct val="20000"/>
              </a:spcBef>
              <a:buFont typeface="+mj-lt"/>
              <a:buAutoNum type="arabicPeriod"/>
            </a:pPr>
            <a:endParaRPr lang="en-US" sz="2000" dirty="0">
              <a:solidFill>
                <a:schemeClr val="tx1"/>
              </a:solidFill>
            </a:endParaRPr>
          </a:p>
        </p:txBody>
      </p:sp>
      <p:sp>
        <p:nvSpPr>
          <p:cNvPr id="4" name="Slide Number Placeholder 5">
            <a:extLst>
              <a:ext uri="{FF2B5EF4-FFF2-40B4-BE49-F238E27FC236}">
                <a16:creationId xmlns:a16="http://schemas.microsoft.com/office/drawing/2014/main" id="{4413D729-B95D-4E02-A181-414E048D1BFF}"/>
              </a:ext>
            </a:extLst>
          </p:cNvPr>
          <p:cNvSpPr>
            <a:spLocks noGrp="1"/>
          </p:cNvSpPr>
          <p:nvPr>
            <p:ph type="sldNum" sz="quarter" idx="16"/>
          </p:nvPr>
        </p:nvSpPr>
        <p:spPr/>
        <p:txBody>
          <a:bodyPr/>
          <a:lstStyle/>
          <a:p>
            <a:fld id="{A675A95B-E252-424C-9C73-487F8FE43AE6}" type="slidenum">
              <a:rPr lang="en-US" smtClean="0"/>
              <a:pPr/>
              <a:t>74</a:t>
            </a:fld>
            <a:endParaRPr lang="en-US"/>
          </a:p>
        </p:txBody>
      </p:sp>
      <p:pic>
        <p:nvPicPr>
          <p:cNvPr id="7" name="Picture 6">
            <a:extLst>
              <a:ext uri="{FF2B5EF4-FFF2-40B4-BE49-F238E27FC236}">
                <a16:creationId xmlns:a16="http://schemas.microsoft.com/office/drawing/2014/main" id="{23D0690F-8EB0-CDBE-F2DF-439B372BF95D}"/>
              </a:ext>
            </a:extLst>
          </p:cNvPr>
          <p:cNvPicPr>
            <a:picLocks noChangeAspect="1"/>
          </p:cNvPicPr>
          <p:nvPr/>
        </p:nvPicPr>
        <p:blipFill>
          <a:blip r:embed="rId4"/>
          <a:srcRect/>
          <a:stretch/>
        </p:blipFill>
        <p:spPr>
          <a:xfrm>
            <a:off x="6535847" y="1690687"/>
            <a:ext cx="2411689" cy="2675743"/>
          </a:xfrm>
          <a:prstGeom prst="rect">
            <a:avLst/>
          </a:prstGeom>
          <a:ln>
            <a:solidFill>
              <a:schemeClr val="bg2"/>
            </a:solidFill>
          </a:ln>
          <a:effectLst>
            <a:outerShdw blurRad="50800" dist="38100" dir="2700000" algn="tl" rotWithShape="0">
              <a:prstClr val="black">
                <a:alpha val="40000"/>
              </a:prstClr>
            </a:outerShdw>
          </a:effectLst>
        </p:spPr>
      </p:pic>
      <p:pic>
        <p:nvPicPr>
          <p:cNvPr id="6" name="Picture 5" descr="A search box with a blue and white rectangle&#10;&#10;Description automatically generated">
            <a:extLst>
              <a:ext uri="{FF2B5EF4-FFF2-40B4-BE49-F238E27FC236}">
                <a16:creationId xmlns:a16="http://schemas.microsoft.com/office/drawing/2014/main" id="{5D11210D-3DE6-AF07-D5AA-582BF464CFA1}"/>
              </a:ext>
            </a:extLst>
          </p:cNvPr>
          <p:cNvPicPr>
            <a:picLocks noChangeAspect="1"/>
          </p:cNvPicPr>
          <p:nvPr/>
        </p:nvPicPr>
        <p:blipFill>
          <a:blip r:embed="rId5"/>
          <a:stretch>
            <a:fillRect/>
          </a:stretch>
        </p:blipFill>
        <p:spPr>
          <a:xfrm>
            <a:off x="9209087" y="2437870"/>
            <a:ext cx="2743199" cy="1181379"/>
          </a:xfrm>
          <a:prstGeom prst="rect">
            <a:avLst/>
          </a:prstGeom>
          <a:ln>
            <a:solidFill>
              <a:schemeClr val="bg2"/>
            </a:solidFill>
          </a:ln>
          <a:effectLst>
            <a:outerShdw blurRad="50800" dist="38100" dir="2700000" algn="tl" rotWithShape="0">
              <a:prstClr val="black">
                <a:alpha val="40000"/>
              </a:prstClr>
            </a:outerShdw>
          </a:effectLst>
        </p:spPr>
      </p:pic>
      <p:sp>
        <p:nvSpPr>
          <p:cNvPr id="8" name="Google Shape;1109;p81">
            <a:extLst>
              <a:ext uri="{FF2B5EF4-FFF2-40B4-BE49-F238E27FC236}">
                <a16:creationId xmlns:a16="http://schemas.microsoft.com/office/drawing/2014/main" id="{A9B762A4-83C0-3EB9-0E58-10AAC4771753}"/>
              </a:ext>
            </a:extLst>
          </p:cNvPr>
          <p:cNvSpPr/>
          <p:nvPr/>
        </p:nvSpPr>
        <p:spPr>
          <a:xfrm>
            <a:off x="8470541" y="2826986"/>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686;p68">
            <a:extLst>
              <a:ext uri="{FF2B5EF4-FFF2-40B4-BE49-F238E27FC236}">
                <a16:creationId xmlns:a16="http://schemas.microsoft.com/office/drawing/2014/main" id="{4D654DA1-B6F3-C527-9CD3-7EE4CF4C549C}"/>
              </a:ext>
            </a:extLst>
          </p:cNvPr>
          <p:cNvSpPr/>
          <p:nvPr/>
        </p:nvSpPr>
        <p:spPr>
          <a:xfrm>
            <a:off x="9875122" y="3143483"/>
            <a:ext cx="1208455" cy="497282"/>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dirty="0">
              <a:latin typeface="Calibri Light" panose="020F0302020204030204" pitchFamily="34" charset="0"/>
            </a:endParaRPr>
          </a:p>
        </p:txBody>
      </p:sp>
      <p:pic>
        <p:nvPicPr>
          <p:cNvPr id="16" name="Picture 15" descr="A screenshot of a chat&#10;&#10;Description automatically generated">
            <a:extLst>
              <a:ext uri="{FF2B5EF4-FFF2-40B4-BE49-F238E27FC236}">
                <a16:creationId xmlns:a16="http://schemas.microsoft.com/office/drawing/2014/main" id="{265987ED-7003-13AC-A8BE-0EAA1FEEFA73}"/>
              </a:ext>
            </a:extLst>
          </p:cNvPr>
          <p:cNvPicPr>
            <a:picLocks noChangeAspect="1"/>
          </p:cNvPicPr>
          <p:nvPr/>
        </p:nvPicPr>
        <p:blipFill>
          <a:blip r:embed="rId6"/>
          <a:stretch>
            <a:fillRect/>
          </a:stretch>
        </p:blipFill>
        <p:spPr>
          <a:xfrm>
            <a:off x="5203176" y="4598349"/>
            <a:ext cx="6826601" cy="1397072"/>
          </a:xfrm>
          <a:prstGeom prst="rect">
            <a:avLst/>
          </a:prstGeom>
          <a:ln>
            <a:solidFill>
              <a:schemeClr val="bg2"/>
            </a:solidFill>
          </a:ln>
          <a:effectLst>
            <a:outerShdw blurRad="50800" dist="38100" dir="2700000" algn="tl" rotWithShape="0">
              <a:prstClr val="black">
                <a:alpha val="40000"/>
              </a:prstClr>
            </a:outerShdw>
          </a:effectLst>
        </p:spPr>
      </p:pic>
      <p:sp>
        <p:nvSpPr>
          <p:cNvPr id="17" name="Google Shape;1109;p81">
            <a:extLst>
              <a:ext uri="{FF2B5EF4-FFF2-40B4-BE49-F238E27FC236}">
                <a16:creationId xmlns:a16="http://schemas.microsoft.com/office/drawing/2014/main" id="{A5FBD37E-A154-6A16-9E43-074999EF2A0B}"/>
              </a:ext>
            </a:extLst>
          </p:cNvPr>
          <p:cNvSpPr/>
          <p:nvPr/>
        </p:nvSpPr>
        <p:spPr>
          <a:xfrm rot="5400000">
            <a:off x="9985837" y="4030999"/>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686;p68">
            <a:extLst>
              <a:ext uri="{FF2B5EF4-FFF2-40B4-BE49-F238E27FC236}">
                <a16:creationId xmlns:a16="http://schemas.microsoft.com/office/drawing/2014/main" id="{5EF0C424-5F09-0457-F1AD-83A478022B78}"/>
              </a:ext>
            </a:extLst>
          </p:cNvPr>
          <p:cNvSpPr/>
          <p:nvPr/>
        </p:nvSpPr>
        <p:spPr>
          <a:xfrm>
            <a:off x="10171896" y="5465942"/>
            <a:ext cx="1295757" cy="277475"/>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dirty="0">
              <a:latin typeface="Calibri Light" panose="020F0302020204030204" pitchFamily="34" charset="0"/>
            </a:endParaRPr>
          </a:p>
        </p:txBody>
      </p:sp>
      <p:sp>
        <p:nvSpPr>
          <p:cNvPr id="19" name="Google Shape;686;p68">
            <a:extLst>
              <a:ext uri="{FF2B5EF4-FFF2-40B4-BE49-F238E27FC236}">
                <a16:creationId xmlns:a16="http://schemas.microsoft.com/office/drawing/2014/main" id="{CF1C4E3C-C18D-1840-0706-9F66EF950455}"/>
              </a:ext>
            </a:extLst>
          </p:cNvPr>
          <p:cNvSpPr/>
          <p:nvPr/>
        </p:nvSpPr>
        <p:spPr>
          <a:xfrm>
            <a:off x="11616320" y="4942686"/>
            <a:ext cx="434973" cy="364957"/>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dirty="0">
              <a:latin typeface="Calibri Light" panose="020F0302020204030204" pitchFamily="34" charset="0"/>
            </a:endParaRPr>
          </a:p>
        </p:txBody>
      </p:sp>
    </p:spTree>
    <p:custDataLst>
      <p:tags r:id="rId1"/>
    </p:custDataLst>
    <p:extLst>
      <p:ext uri="{BB962C8B-B14F-4D97-AF65-F5344CB8AC3E}">
        <p14:creationId xmlns:p14="http://schemas.microsoft.com/office/powerpoint/2010/main" val="2100329097"/>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60325"/>
            <a:r>
              <a:rPr lang="en-US" sz="4000" b="1" dirty="0">
                <a:ea typeface="Open Sans Light" panose="020B0306030504020204" pitchFamily="34" charset="0"/>
                <a:cs typeface="Open Sans Light" panose="020B0306030504020204" pitchFamily="34" charset="0"/>
              </a:rPr>
              <a:t>Paper-based Tasks to Complete After Testing</a:t>
            </a:r>
          </a:p>
        </p:txBody>
      </p:sp>
      <p:sp>
        <p:nvSpPr>
          <p:cNvPr id="3" name="Content Placeholder 2"/>
          <p:cNvSpPr>
            <a:spLocks noGrp="1"/>
          </p:cNvSpPr>
          <p:nvPr>
            <p:ph sz="quarter" idx="16"/>
          </p:nvPr>
        </p:nvSpPr>
        <p:spPr/>
        <p:txBody>
          <a:bodyPr>
            <a:normAutofit/>
          </a:bodyPr>
          <a:lstStyle/>
          <a:p>
            <a:pPr lvl="0">
              <a:lnSpc>
                <a:spcPct val="100000"/>
              </a:lnSpc>
              <a:spcBef>
                <a:spcPct val="20000"/>
              </a:spcBef>
            </a:pPr>
            <a:r>
              <a:rPr lang="en-US" sz="2800" b="1" dirty="0">
                <a:solidFill>
                  <a:schemeClr val="tx1"/>
                </a:solidFill>
              </a:rPr>
              <a:t>Transcription Guidelines</a:t>
            </a:r>
            <a:r>
              <a:rPr lang="en-US" sz="2800" dirty="0">
                <a:solidFill>
                  <a:schemeClr val="tx1"/>
                </a:solidFill>
              </a:rPr>
              <a:t>:</a:t>
            </a:r>
          </a:p>
          <a:p>
            <a:pPr marL="457200" lvl="0" indent="-457200">
              <a:lnSpc>
                <a:spcPct val="100000"/>
              </a:lnSpc>
              <a:spcBef>
                <a:spcPct val="20000"/>
              </a:spcBef>
              <a:buFont typeface="Wingdings" panose="05000000000000000000" pitchFamily="2" charset="2"/>
              <a:buChar char="§"/>
            </a:pPr>
            <a:r>
              <a:rPr lang="en-US" sz="2800" dirty="0">
                <a:solidFill>
                  <a:schemeClr val="tx1"/>
                </a:solidFill>
              </a:rPr>
              <a:t>The Test Administrator shall transcribe the student responses into TestNav.</a:t>
            </a:r>
          </a:p>
          <a:p>
            <a:pPr marL="457200" lvl="0" indent="-457200">
              <a:lnSpc>
                <a:spcPct val="100000"/>
              </a:lnSpc>
              <a:spcBef>
                <a:spcPct val="20000"/>
              </a:spcBef>
              <a:buFont typeface="Wingdings" panose="05000000000000000000" pitchFamily="2" charset="2"/>
              <a:buChar char="§"/>
            </a:pPr>
            <a:r>
              <a:rPr lang="en-US" sz="2800" dirty="0">
                <a:solidFill>
                  <a:schemeClr val="tx1"/>
                </a:solidFill>
              </a:rPr>
              <a:t>The student’s responses must be transcribed verbatim from the Test Booklet.</a:t>
            </a:r>
          </a:p>
          <a:p>
            <a:pPr marL="457200" lvl="0" indent="-457200">
              <a:lnSpc>
                <a:spcPct val="100000"/>
              </a:lnSpc>
              <a:spcBef>
                <a:spcPct val="20000"/>
              </a:spcBef>
              <a:buFont typeface="Wingdings" panose="05000000000000000000" pitchFamily="2" charset="2"/>
              <a:buChar char="§"/>
            </a:pPr>
            <a:r>
              <a:rPr lang="en-US" sz="2800" dirty="0">
                <a:solidFill>
                  <a:schemeClr val="tx1"/>
                </a:solidFill>
              </a:rPr>
              <a:t>After transcription, shred any responses on site.</a:t>
            </a:r>
            <a:endParaRPr lang="en-US" dirty="0">
              <a:solidFill>
                <a:schemeClr val="tx1"/>
              </a:solidFill>
            </a:endParaRPr>
          </a:p>
          <a:p>
            <a:pPr lvl="1">
              <a:lnSpc>
                <a:spcPct val="100000"/>
              </a:lnSpc>
              <a:spcBef>
                <a:spcPct val="20000"/>
              </a:spcBef>
            </a:pPr>
            <a:endParaRPr lang="en-US"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5">
            <a:extLst>
              <a:ext uri="{FF2B5EF4-FFF2-40B4-BE49-F238E27FC236}">
                <a16:creationId xmlns:a16="http://schemas.microsoft.com/office/drawing/2014/main" id="{4413D729-B95D-4E02-A181-414E048D1BFF}"/>
              </a:ext>
            </a:extLst>
          </p:cNvPr>
          <p:cNvSpPr>
            <a:spLocks noGrp="1"/>
          </p:cNvSpPr>
          <p:nvPr>
            <p:ph type="sldNum" sz="quarter" idx="15"/>
          </p:nvPr>
        </p:nvSpPr>
        <p:spPr/>
        <p:txBody>
          <a:bodyPr/>
          <a:lstStyle/>
          <a:p>
            <a:fld id="{A675A95B-E252-424C-9C73-487F8FE43AE6}" type="slidenum">
              <a:rPr lang="en-US" smtClean="0"/>
              <a:pPr/>
              <a:t>75</a:t>
            </a:fld>
            <a:endParaRPr lang="en-US"/>
          </a:p>
        </p:txBody>
      </p:sp>
    </p:spTree>
    <p:custDataLst>
      <p:tags r:id="rId1"/>
    </p:custDataLst>
    <p:extLst>
      <p:ext uri="{BB962C8B-B14F-4D97-AF65-F5344CB8AC3E}">
        <p14:creationId xmlns:p14="http://schemas.microsoft.com/office/powerpoint/2010/main" val="12707226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2" name="Title 1">
            <a:extLst>
              <a:ext uri="{FF2B5EF4-FFF2-40B4-BE49-F238E27FC236}">
                <a16:creationId xmlns:a16="http://schemas.microsoft.com/office/drawing/2014/main" id="{7B9C1DE0-7754-457D-92BE-A2662FEAF773}"/>
              </a:ext>
            </a:extLst>
          </p:cNvPr>
          <p:cNvSpPr>
            <a:spLocks noGrp="1"/>
          </p:cNvSpPr>
          <p:nvPr>
            <p:ph type="title"/>
          </p:nvPr>
        </p:nvSpPr>
        <p:spPr/>
        <p:txBody>
          <a:bodyPr>
            <a:normAutofit/>
          </a:bodyPr>
          <a:lstStyle/>
          <a:p>
            <a:r>
              <a:rPr lang="en-US" sz="4000" b="1"/>
              <a:t>Scoring &amp; Reporting</a:t>
            </a:r>
          </a:p>
        </p:txBody>
      </p:sp>
      <p:sp>
        <p:nvSpPr>
          <p:cNvPr id="4" name="Content Placeholder 3">
            <a:extLst>
              <a:ext uri="{FF2B5EF4-FFF2-40B4-BE49-F238E27FC236}">
                <a16:creationId xmlns:a16="http://schemas.microsoft.com/office/drawing/2014/main" id="{159B1443-C866-4191-9379-CA4532F88D01}"/>
              </a:ext>
            </a:extLst>
          </p:cNvPr>
          <p:cNvSpPr>
            <a:spLocks noGrp="1"/>
          </p:cNvSpPr>
          <p:nvPr>
            <p:ph sz="quarter" idx="18"/>
          </p:nvPr>
        </p:nvSpPr>
        <p:spPr>
          <a:xfrm>
            <a:off x="6262800" y="1893888"/>
            <a:ext cx="4883915" cy="4476955"/>
          </a:xfrm>
        </p:spPr>
        <p:txBody>
          <a:bodyPr/>
          <a:lstStyle/>
          <a:p>
            <a:pPr marL="76200">
              <a:lnSpc>
                <a:spcPct val="90000"/>
              </a:lnSpc>
              <a:spcBef>
                <a:spcPts val="500"/>
              </a:spcBef>
              <a:buClr>
                <a:srgbClr val="1E4E79"/>
              </a:buClr>
              <a:buSzPts val="2400"/>
            </a:pPr>
            <a:r>
              <a:rPr lang="en-US" sz="2400" b="1" dirty="0">
                <a:sym typeface="Calibri"/>
              </a:rPr>
              <a:t>Performance Levels:</a:t>
            </a:r>
          </a:p>
          <a:p>
            <a:pPr marL="419100" indent="-342900">
              <a:lnSpc>
                <a:spcPct val="90000"/>
              </a:lnSpc>
              <a:spcBef>
                <a:spcPts val="500"/>
              </a:spcBef>
              <a:buClr>
                <a:schemeClr val="tx1"/>
              </a:buClr>
              <a:buSzPts val="2400"/>
              <a:buFont typeface="Wingdings" panose="05000000000000000000" pitchFamily="2" charset="2"/>
              <a:buChar char="§"/>
            </a:pPr>
            <a:r>
              <a:rPr lang="en-US" sz="2400" b="1" kern="0" dirty="0">
                <a:solidFill>
                  <a:srgbClr val="0070C0"/>
                </a:solidFill>
                <a:sym typeface="Calibri"/>
              </a:rPr>
              <a:t>Above: 75-100% Correct</a:t>
            </a:r>
          </a:p>
          <a:p>
            <a:pPr marL="419100" indent="-342900">
              <a:lnSpc>
                <a:spcPct val="90000"/>
              </a:lnSpc>
              <a:spcBef>
                <a:spcPts val="500"/>
              </a:spcBef>
              <a:buClr>
                <a:schemeClr val="tx1"/>
              </a:buClr>
              <a:buSzPts val="2400"/>
              <a:buFont typeface="Wingdings" panose="05000000000000000000" pitchFamily="2" charset="2"/>
              <a:buChar char="§"/>
            </a:pPr>
            <a:r>
              <a:rPr lang="en-US" sz="2400" b="1" kern="0" dirty="0">
                <a:solidFill>
                  <a:srgbClr val="FFC000"/>
                </a:solidFill>
                <a:sym typeface="Calibri"/>
              </a:rPr>
              <a:t>Meeting: 46-74% Correct</a:t>
            </a:r>
          </a:p>
          <a:p>
            <a:pPr marL="419100" indent="-342900">
              <a:lnSpc>
                <a:spcPct val="90000"/>
              </a:lnSpc>
              <a:spcBef>
                <a:spcPts val="500"/>
              </a:spcBef>
              <a:buClr>
                <a:schemeClr val="tx1"/>
              </a:buClr>
              <a:buSzPts val="2400"/>
              <a:buFont typeface="Wingdings" panose="05000000000000000000" pitchFamily="2" charset="2"/>
              <a:buChar char="§"/>
            </a:pPr>
            <a:r>
              <a:rPr lang="en-US" sz="2400" b="1" kern="0" dirty="0">
                <a:solidFill>
                  <a:srgbClr val="ED7D31"/>
                </a:solidFill>
                <a:sym typeface="Calibri"/>
              </a:rPr>
              <a:t>Approaching: 26-45% Correct</a:t>
            </a:r>
          </a:p>
          <a:p>
            <a:pPr marL="419100" indent="-342900">
              <a:lnSpc>
                <a:spcPct val="90000"/>
              </a:lnSpc>
              <a:spcBef>
                <a:spcPts val="500"/>
              </a:spcBef>
              <a:buClr>
                <a:schemeClr val="tx1"/>
              </a:buClr>
              <a:buSzPts val="2400"/>
              <a:buFont typeface="Wingdings" panose="05000000000000000000" pitchFamily="2" charset="2"/>
              <a:buChar char="§"/>
            </a:pPr>
            <a:r>
              <a:rPr lang="en-US" sz="2400" b="1" kern="0" dirty="0">
                <a:solidFill>
                  <a:srgbClr val="FF0000"/>
                </a:solidFill>
                <a:sym typeface="Calibri"/>
              </a:rPr>
              <a:t>Beginning: 0-25% Correct</a:t>
            </a:r>
          </a:p>
        </p:txBody>
      </p:sp>
      <p:sp>
        <p:nvSpPr>
          <p:cNvPr id="174" name="Google Shape;174;p23"/>
          <p:cNvSpPr txBox="1">
            <a:spLocks noGrp="1"/>
          </p:cNvSpPr>
          <p:nvPr>
            <p:ph sz="quarter" idx="17"/>
          </p:nvPr>
        </p:nvSpPr>
        <p:spPr>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500"/>
              </a:spcBef>
              <a:spcAft>
                <a:spcPts val="0"/>
              </a:spcAft>
              <a:buClr>
                <a:srgbClr val="1E4E79"/>
              </a:buClr>
              <a:buSzPts val="2400"/>
              <a:buNone/>
            </a:pPr>
            <a:r>
              <a:rPr lang="en-US" sz="2400" b="1" dirty="0">
                <a:solidFill>
                  <a:schemeClr val="tx1"/>
                </a:solidFill>
              </a:rPr>
              <a:t>Scoring:</a:t>
            </a:r>
          </a:p>
          <a:p>
            <a:pPr marL="361950" indent="-285750">
              <a:lnSpc>
                <a:spcPct val="90000"/>
              </a:lnSpc>
              <a:spcBef>
                <a:spcPts val="500"/>
              </a:spcBef>
              <a:buClrTx/>
              <a:buSzPts val="2400"/>
              <a:buFont typeface="Wingdings" panose="05000000000000000000" pitchFamily="2" charset="2"/>
              <a:buChar char="§"/>
            </a:pPr>
            <a:r>
              <a:rPr lang="en-US" sz="2000" dirty="0">
                <a:solidFill>
                  <a:schemeClr val="tx1"/>
                </a:solidFill>
              </a:rPr>
              <a:t>Interim Assessment items will be machine-scored and hand-scored.</a:t>
            </a:r>
          </a:p>
          <a:p>
            <a:pPr marL="361950" indent="-285750">
              <a:lnSpc>
                <a:spcPct val="90000"/>
              </a:lnSpc>
              <a:spcBef>
                <a:spcPts val="500"/>
              </a:spcBef>
              <a:buClrTx/>
              <a:buSzPts val="2400"/>
              <a:buFont typeface="Wingdings" panose="05000000000000000000" pitchFamily="2" charset="2"/>
              <a:buChar char="§"/>
            </a:pPr>
            <a:r>
              <a:rPr lang="en-US" sz="2000" dirty="0">
                <a:solidFill>
                  <a:schemeClr val="tx1"/>
                </a:solidFill>
              </a:rPr>
              <a:t>Test Coordinators &amp; School Admins will have access to the test results of students once they are done testing and all constructed-response items have been scored. </a:t>
            </a:r>
            <a:endParaRPr sz="2000" dirty="0">
              <a:solidFill>
                <a:schemeClr val="tx1"/>
              </a:solidFill>
            </a:endParaRPr>
          </a:p>
          <a:p>
            <a:pPr marL="0" lvl="0" indent="0" algn="l" rtl="0">
              <a:lnSpc>
                <a:spcPct val="90000"/>
              </a:lnSpc>
              <a:spcBef>
                <a:spcPts val="500"/>
              </a:spcBef>
              <a:spcAft>
                <a:spcPts val="0"/>
              </a:spcAft>
              <a:buNone/>
            </a:pPr>
            <a:endParaRPr sz="2400" dirty="0">
              <a:solidFill>
                <a:srgbClr val="1E4E79"/>
              </a:solidFill>
            </a:endParaRPr>
          </a:p>
          <a:p>
            <a:pPr marL="0" lvl="0" indent="0" algn="l" rtl="0">
              <a:lnSpc>
                <a:spcPct val="90000"/>
              </a:lnSpc>
              <a:spcBef>
                <a:spcPts val="500"/>
              </a:spcBef>
              <a:spcAft>
                <a:spcPts val="0"/>
              </a:spcAft>
              <a:buNone/>
            </a:pPr>
            <a:endParaRPr dirty="0">
              <a:solidFill>
                <a:srgbClr val="1E4E79"/>
              </a:solidFill>
            </a:endParaRPr>
          </a:p>
          <a:p>
            <a:pPr marL="0" lvl="0" indent="0" algn="l" rtl="0">
              <a:lnSpc>
                <a:spcPct val="90000"/>
              </a:lnSpc>
              <a:spcBef>
                <a:spcPts val="500"/>
              </a:spcBef>
              <a:spcAft>
                <a:spcPts val="0"/>
              </a:spcAft>
              <a:buNone/>
            </a:pPr>
            <a:endParaRPr sz="2400" dirty="0">
              <a:solidFill>
                <a:srgbClr val="1E4E79"/>
              </a:solidFill>
            </a:endParaRPr>
          </a:p>
        </p:txBody>
      </p:sp>
      <p:sp>
        <p:nvSpPr>
          <p:cNvPr id="8" name="Slide Number Placeholder 5">
            <a:extLst>
              <a:ext uri="{FF2B5EF4-FFF2-40B4-BE49-F238E27FC236}">
                <a16:creationId xmlns:a16="http://schemas.microsoft.com/office/drawing/2014/main" id="{FCC12F00-678D-49E4-8522-E5D336E3EC42}"/>
              </a:ext>
            </a:extLst>
          </p:cNvPr>
          <p:cNvSpPr>
            <a:spLocks noGrp="1"/>
          </p:cNvSpPr>
          <p:nvPr>
            <p:ph type="sldNum" sz="quarter" idx="16"/>
          </p:nvPr>
        </p:nvSpPr>
        <p:spPr/>
        <p:txBody>
          <a:bodyPr/>
          <a:lstStyle/>
          <a:p>
            <a:fld id="{A675A95B-E252-424C-9C73-487F8FE43AE6}" type="slidenum">
              <a:rPr lang="en-US" smtClean="0"/>
              <a:pPr/>
              <a:t>76</a:t>
            </a:fld>
            <a:endParaRPr lang="en-US"/>
          </a:p>
        </p:txBody>
      </p:sp>
      <p:pic>
        <p:nvPicPr>
          <p:cNvPr id="3" name="Picture 2"/>
          <p:cNvPicPr>
            <a:picLocks noChangeAspect="1"/>
          </p:cNvPicPr>
          <p:nvPr/>
        </p:nvPicPr>
        <p:blipFill>
          <a:blip r:embed="rId4"/>
          <a:stretch>
            <a:fillRect/>
          </a:stretch>
        </p:blipFill>
        <p:spPr>
          <a:xfrm>
            <a:off x="2642043" y="4840532"/>
            <a:ext cx="7050241" cy="823125"/>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94533717"/>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2" name="Title 1">
            <a:extLst>
              <a:ext uri="{FF2B5EF4-FFF2-40B4-BE49-F238E27FC236}">
                <a16:creationId xmlns:a16="http://schemas.microsoft.com/office/drawing/2014/main" id="{A9584B9E-FE20-4794-9BF7-2D2908E0209C}"/>
              </a:ext>
            </a:extLst>
          </p:cNvPr>
          <p:cNvSpPr>
            <a:spLocks noGrp="1"/>
          </p:cNvSpPr>
          <p:nvPr>
            <p:ph type="title"/>
          </p:nvPr>
        </p:nvSpPr>
        <p:spPr/>
        <p:txBody>
          <a:bodyPr/>
          <a:lstStyle/>
          <a:p>
            <a:r>
              <a:rPr lang="en-US" b="1"/>
              <a:t>Interim Administration Reports</a:t>
            </a:r>
          </a:p>
        </p:txBody>
      </p:sp>
      <p:sp>
        <p:nvSpPr>
          <p:cNvPr id="772" name="Google Shape;772;p77"/>
          <p:cNvSpPr txBox="1">
            <a:spLocks noGrp="1"/>
          </p:cNvSpPr>
          <p:nvPr>
            <p:ph sz="quarter" idx="16"/>
          </p:nvPr>
        </p:nvSpPr>
        <p:spPr>
          <a:prstGeom prst="rect">
            <a:avLst/>
          </a:prstGeom>
          <a:noFill/>
          <a:ln>
            <a:noFill/>
          </a:ln>
        </p:spPr>
        <p:txBody>
          <a:bodyPr spcFirstLastPara="1" wrap="square" lIns="91425" tIns="45700" rIns="91425" bIns="45700" anchor="t" anchorCtr="0">
            <a:noAutofit/>
          </a:bodyPr>
          <a:lstStyle/>
          <a:p>
            <a:pPr lvl="0" algn="l" rtl="0">
              <a:lnSpc>
                <a:spcPct val="90000"/>
              </a:lnSpc>
              <a:spcBef>
                <a:spcPts val="1000"/>
              </a:spcBef>
              <a:spcAft>
                <a:spcPts val="0"/>
              </a:spcAft>
              <a:buClrTx/>
              <a:buSzPts val="1800"/>
            </a:pPr>
            <a:r>
              <a:rPr lang="en-US" sz="2300" dirty="0"/>
              <a:t>T</a:t>
            </a:r>
            <a:r>
              <a:rPr lang="en-US" sz="2300" dirty="0">
                <a:solidFill>
                  <a:schemeClr val="tx1"/>
                </a:solidFill>
              </a:rPr>
              <a:t>he following reports will be available in ADAM:</a:t>
            </a:r>
          </a:p>
          <a:p>
            <a:pPr marL="0" lvl="1">
              <a:spcBef>
                <a:spcPts val="0"/>
              </a:spcBef>
              <a:buClrTx/>
            </a:pPr>
            <a:endParaRPr lang="en-US" sz="2300" dirty="0">
              <a:solidFill>
                <a:schemeClr val="tx1"/>
              </a:solidFill>
            </a:endParaRPr>
          </a:p>
          <a:p>
            <a:pPr marL="342900" lvl="1" indent="-342900">
              <a:spcBef>
                <a:spcPts val="0"/>
              </a:spcBef>
              <a:buClrTx/>
              <a:buFont typeface="Wingdings" panose="05000000000000000000" pitchFamily="2" charset="2"/>
              <a:buChar char="§"/>
            </a:pPr>
            <a:r>
              <a:rPr lang="en-US" sz="2300" dirty="0">
                <a:solidFill>
                  <a:schemeClr val="tx1"/>
                </a:solidFill>
              </a:rPr>
              <a:t>Activity Report</a:t>
            </a:r>
          </a:p>
          <a:p>
            <a:pPr marL="342900" lvl="1" indent="-342900">
              <a:spcBef>
                <a:spcPts val="0"/>
              </a:spcBef>
              <a:buClrTx/>
              <a:buFont typeface="Wingdings" panose="05000000000000000000" pitchFamily="2" charset="2"/>
              <a:buChar char="§"/>
            </a:pPr>
            <a:r>
              <a:rPr lang="en-US" sz="2300" dirty="0">
                <a:solidFill>
                  <a:schemeClr val="tx1"/>
                </a:solidFill>
              </a:rPr>
              <a:t>Performance Report</a:t>
            </a:r>
          </a:p>
          <a:p>
            <a:pPr marL="800100" lvl="2" indent="-342900">
              <a:spcBef>
                <a:spcPts val="0"/>
              </a:spcBef>
              <a:buFont typeface="Wingdings" panose="05000000000000000000" pitchFamily="2" charset="2"/>
              <a:buChar char="§"/>
            </a:pPr>
            <a:r>
              <a:rPr lang="en-US" sz="2000" dirty="0">
                <a:solidFill>
                  <a:schemeClr val="tx1"/>
                </a:solidFill>
              </a:rPr>
              <a:t>Individual Student Reports (ISRs)</a:t>
            </a:r>
          </a:p>
          <a:p>
            <a:pPr marL="800100" lvl="2" indent="-342900">
              <a:spcBef>
                <a:spcPts val="0"/>
              </a:spcBef>
              <a:buFont typeface="Wingdings" panose="05000000000000000000" pitchFamily="2" charset="2"/>
              <a:buChar char="§"/>
            </a:pPr>
            <a:r>
              <a:rPr lang="en-US" sz="2000" dirty="0">
                <a:solidFill>
                  <a:schemeClr val="tx1"/>
                </a:solidFill>
              </a:rPr>
              <a:t>Item Analysis</a:t>
            </a:r>
          </a:p>
          <a:p>
            <a:pPr marL="800100" lvl="2" indent="-342900">
              <a:spcBef>
                <a:spcPts val="0"/>
              </a:spcBef>
              <a:buFont typeface="Wingdings" panose="05000000000000000000" pitchFamily="2" charset="2"/>
              <a:buChar char="§"/>
            </a:pPr>
            <a:r>
              <a:rPr lang="en-US" sz="2000" dirty="0"/>
              <a:t>Performance Summary</a:t>
            </a:r>
          </a:p>
          <a:p>
            <a:pPr marL="800100" lvl="2" indent="-342900">
              <a:spcBef>
                <a:spcPts val="0"/>
              </a:spcBef>
              <a:buFont typeface="Wingdings" panose="05000000000000000000" pitchFamily="2" charset="2"/>
              <a:buChar char="§"/>
            </a:pPr>
            <a:r>
              <a:rPr lang="en-US" sz="2000" dirty="0"/>
              <a:t>Program Report</a:t>
            </a:r>
          </a:p>
          <a:p>
            <a:pPr marL="800100" lvl="2" indent="-342900">
              <a:spcBef>
                <a:spcPts val="0"/>
              </a:spcBef>
              <a:buFont typeface="Wingdings" panose="05000000000000000000" pitchFamily="2" charset="2"/>
              <a:buChar char="§"/>
            </a:pPr>
            <a:r>
              <a:rPr lang="en-US" sz="2000" dirty="0">
                <a:solidFill>
                  <a:schemeClr val="tx1"/>
                </a:solidFill>
              </a:rPr>
              <a:t>Standard Performance</a:t>
            </a:r>
          </a:p>
          <a:p>
            <a:pPr marL="342900" lvl="1" indent="-342900">
              <a:spcBef>
                <a:spcPts val="0"/>
              </a:spcBef>
              <a:buClrTx/>
              <a:buFont typeface="Wingdings" panose="05000000000000000000" pitchFamily="2" charset="2"/>
              <a:buChar char="§"/>
            </a:pPr>
            <a:r>
              <a:rPr lang="en-US" sz="2300" dirty="0"/>
              <a:t>Progress Report</a:t>
            </a:r>
          </a:p>
          <a:p>
            <a:pPr marL="0" lvl="1">
              <a:spcBef>
                <a:spcPts val="0"/>
              </a:spcBef>
              <a:buClrTx/>
            </a:pPr>
            <a:endParaRPr lang="en-US" sz="2400" dirty="0">
              <a:solidFill>
                <a:schemeClr val="tx1"/>
              </a:solidFill>
            </a:endParaRPr>
          </a:p>
          <a:p>
            <a:pPr marL="0" lvl="1">
              <a:spcBef>
                <a:spcPts val="0"/>
              </a:spcBef>
              <a:buClrTx/>
            </a:pPr>
            <a:r>
              <a:rPr lang="en-US" sz="2300" dirty="0">
                <a:solidFill>
                  <a:schemeClr val="tx1"/>
                </a:solidFill>
              </a:rPr>
              <a:t>Student-level reports will be available once the student has completed testing and all constructed-response items for their test has been scored.</a:t>
            </a:r>
            <a:endParaRPr sz="2300" dirty="0">
              <a:solidFill>
                <a:schemeClr val="tx1"/>
              </a:solidFill>
            </a:endParaRPr>
          </a:p>
        </p:txBody>
      </p:sp>
      <p:sp>
        <p:nvSpPr>
          <p:cNvPr id="4" name="Slide Number Placeholder 5">
            <a:extLst>
              <a:ext uri="{FF2B5EF4-FFF2-40B4-BE49-F238E27FC236}">
                <a16:creationId xmlns:a16="http://schemas.microsoft.com/office/drawing/2014/main" id="{65863599-69F0-4525-8866-6BCBAF66D404}"/>
              </a:ext>
            </a:extLst>
          </p:cNvPr>
          <p:cNvSpPr>
            <a:spLocks noGrp="1"/>
          </p:cNvSpPr>
          <p:nvPr>
            <p:ph type="sldNum" sz="quarter" idx="15"/>
          </p:nvPr>
        </p:nvSpPr>
        <p:spPr/>
        <p:txBody>
          <a:bodyPr/>
          <a:lstStyle/>
          <a:p>
            <a:fld id="{A675A95B-E252-424C-9C73-487F8FE43AE6}" type="slidenum">
              <a:rPr lang="en-US" smtClean="0"/>
              <a:pPr/>
              <a:t>77</a:t>
            </a:fld>
            <a:endParaRPr lang="en-US"/>
          </a:p>
        </p:txBody>
      </p:sp>
    </p:spTree>
    <p:custDataLst>
      <p:tags r:id="rId1"/>
    </p:custDataLst>
    <p:extLst>
      <p:ext uri="{BB962C8B-B14F-4D97-AF65-F5344CB8AC3E}">
        <p14:creationId xmlns:p14="http://schemas.microsoft.com/office/powerpoint/2010/main" val="12880686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4" name="Title 3">
            <a:extLst>
              <a:ext uri="{FF2B5EF4-FFF2-40B4-BE49-F238E27FC236}">
                <a16:creationId xmlns:a16="http://schemas.microsoft.com/office/drawing/2014/main" id="{642A2CD3-1006-4CE7-9E7E-014F246D1078}"/>
              </a:ext>
            </a:extLst>
          </p:cNvPr>
          <p:cNvSpPr>
            <a:spLocks noGrp="1"/>
          </p:cNvSpPr>
          <p:nvPr>
            <p:ph type="title"/>
          </p:nvPr>
        </p:nvSpPr>
        <p:spPr/>
        <p:txBody>
          <a:bodyPr>
            <a:normAutofit/>
          </a:bodyPr>
          <a:lstStyle/>
          <a:p>
            <a:r>
              <a:rPr lang="en-US" sz="4000" b="1"/>
              <a:t>Interim Administration Reports</a:t>
            </a:r>
          </a:p>
        </p:txBody>
      </p:sp>
      <p:sp>
        <p:nvSpPr>
          <p:cNvPr id="780" name="Google Shape;780;p78"/>
          <p:cNvSpPr txBox="1">
            <a:spLocks noGrp="1"/>
          </p:cNvSpPr>
          <p:nvPr>
            <p:ph sz="quarter" idx="16"/>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400" dirty="0">
                <a:solidFill>
                  <a:schemeClr val="tx1"/>
                </a:solidFill>
              </a:rPr>
              <a:t>Reports are accessed via the Reporting link in the left side menu.</a:t>
            </a:r>
          </a:p>
          <a:p>
            <a:pPr marL="0" lvl="0" indent="0" algn="l" rtl="0">
              <a:lnSpc>
                <a:spcPct val="90000"/>
              </a:lnSpc>
              <a:spcBef>
                <a:spcPts val="1000"/>
              </a:spcBef>
              <a:spcAft>
                <a:spcPts val="0"/>
              </a:spcAft>
              <a:buSzPts val="1800"/>
              <a:buNone/>
            </a:pPr>
            <a:endParaRPr sz="3000" dirty="0">
              <a:solidFill>
                <a:schemeClr val="tx1"/>
              </a:solidFill>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2F6D06A0-1F8A-419B-B29F-092C1E4AA993}"/>
              </a:ext>
            </a:extLst>
          </p:cNvPr>
          <p:cNvSpPr>
            <a:spLocks noGrp="1"/>
          </p:cNvSpPr>
          <p:nvPr>
            <p:ph type="sldNum" sz="quarter" idx="15"/>
          </p:nvPr>
        </p:nvSpPr>
        <p:spPr/>
        <p:txBody>
          <a:bodyPr/>
          <a:lstStyle/>
          <a:p>
            <a:fld id="{A675A95B-E252-424C-9C73-487F8FE43AE6}" type="slidenum">
              <a:rPr lang="en-US" smtClean="0"/>
              <a:pPr/>
              <a:t>78</a:t>
            </a:fld>
            <a:endParaRPr lang="en-US"/>
          </a:p>
        </p:txBody>
      </p:sp>
      <p:pic>
        <p:nvPicPr>
          <p:cNvPr id="2" name="Picture 1"/>
          <p:cNvPicPr>
            <a:picLocks noChangeAspect="1"/>
          </p:cNvPicPr>
          <p:nvPr/>
        </p:nvPicPr>
        <p:blipFill>
          <a:blip r:embed="rId4"/>
          <a:srcRect/>
          <a:stretch/>
        </p:blipFill>
        <p:spPr>
          <a:xfrm>
            <a:off x="1119569" y="2834186"/>
            <a:ext cx="10095189" cy="3653927"/>
          </a:xfrm>
          <a:prstGeom prst="rect">
            <a:avLst/>
          </a:prstGeom>
          <a:ln>
            <a:solidFill>
              <a:schemeClr val="bg2"/>
            </a:solidFill>
          </a:ln>
          <a:effectLst>
            <a:outerShdw blurRad="50800" dist="38100" dir="2700000" algn="tl" rotWithShape="0">
              <a:prstClr val="black">
                <a:alpha val="40000"/>
              </a:prstClr>
            </a:outerShdw>
          </a:effectLst>
        </p:spPr>
      </p:pic>
      <p:sp>
        <p:nvSpPr>
          <p:cNvPr id="3" name="Oval 2"/>
          <p:cNvSpPr/>
          <p:nvPr/>
        </p:nvSpPr>
        <p:spPr>
          <a:xfrm>
            <a:off x="1119569" y="4131469"/>
            <a:ext cx="827071" cy="3227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Tree>
    <p:custDataLst>
      <p:tags r:id="rId1"/>
    </p:custDataLst>
    <p:extLst>
      <p:ext uri="{BB962C8B-B14F-4D97-AF65-F5344CB8AC3E}">
        <p14:creationId xmlns:p14="http://schemas.microsoft.com/office/powerpoint/2010/main" val="36442518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4" name="Title 3">
            <a:extLst>
              <a:ext uri="{FF2B5EF4-FFF2-40B4-BE49-F238E27FC236}">
                <a16:creationId xmlns:a16="http://schemas.microsoft.com/office/drawing/2014/main" id="{0EFB3164-43F0-46CE-B98B-F3B92C0F51BF}"/>
              </a:ext>
            </a:extLst>
          </p:cNvPr>
          <p:cNvSpPr>
            <a:spLocks noGrp="1"/>
          </p:cNvSpPr>
          <p:nvPr>
            <p:ph type="title"/>
          </p:nvPr>
        </p:nvSpPr>
        <p:spPr/>
        <p:txBody>
          <a:bodyPr>
            <a:normAutofit/>
          </a:bodyPr>
          <a:lstStyle/>
          <a:p>
            <a:r>
              <a:rPr lang="en-US" sz="4000" b="1" dirty="0"/>
              <a:t>Activity Report</a:t>
            </a:r>
          </a:p>
        </p:txBody>
      </p:sp>
      <p:sp>
        <p:nvSpPr>
          <p:cNvPr id="889" name="Google Shape;889;p87"/>
          <p:cNvSpPr txBox="1">
            <a:spLocks noGrp="1"/>
          </p:cNvSpPr>
          <p:nvPr>
            <p:ph sz="quarter" idx="16"/>
          </p:nvPr>
        </p:nvSpPr>
        <p:spPr>
          <a:prstGeom prst="rect">
            <a:avLst/>
          </a:prstGeom>
          <a:noFill/>
          <a:ln>
            <a:noFill/>
          </a:ln>
        </p:spPr>
        <p:txBody>
          <a:bodyPr spcFirstLastPara="1" wrap="square" lIns="91425" tIns="45700" rIns="91425" bIns="45700" anchor="t" anchorCtr="0">
            <a:noAutofit/>
          </a:bodyPr>
          <a:lstStyle/>
          <a:p>
            <a:pPr>
              <a:spcAft>
                <a:spcPts val="0"/>
              </a:spcAft>
              <a:buSzPts val="1800"/>
            </a:pPr>
            <a:r>
              <a:rPr lang="en-US" sz="2400" dirty="0">
                <a:latin typeface="Open Sans Light"/>
                <a:ea typeface="Open Sans Light"/>
                <a:cs typeface="Open Sans Light"/>
              </a:rPr>
              <a:t>The Activity Report shows the activity on all test administrations over a selected time.</a:t>
            </a:r>
          </a:p>
        </p:txBody>
      </p:sp>
      <p:sp>
        <p:nvSpPr>
          <p:cNvPr id="6" name="Slide Number Placeholder 5">
            <a:extLst>
              <a:ext uri="{FF2B5EF4-FFF2-40B4-BE49-F238E27FC236}">
                <a16:creationId xmlns:a16="http://schemas.microsoft.com/office/drawing/2014/main" id="{8722BF0C-37AC-48BD-ABE9-2249DB280349}"/>
              </a:ext>
            </a:extLst>
          </p:cNvPr>
          <p:cNvSpPr>
            <a:spLocks noGrp="1"/>
          </p:cNvSpPr>
          <p:nvPr>
            <p:ph type="sldNum" sz="quarter" idx="15"/>
          </p:nvPr>
        </p:nvSpPr>
        <p:spPr/>
        <p:txBody>
          <a:bodyPr/>
          <a:lstStyle/>
          <a:p>
            <a:fld id="{A675A95B-E252-424C-9C73-487F8FE43AE6}" type="slidenum">
              <a:rPr lang="en-US" smtClean="0"/>
              <a:pPr/>
              <a:t>79</a:t>
            </a:fld>
            <a:endParaRPr lang="en-US"/>
          </a:p>
        </p:txBody>
      </p:sp>
      <p:pic>
        <p:nvPicPr>
          <p:cNvPr id="5" name="Picture 4" descr="A screenshot of a computer&#10;&#10;Description automatically generated">
            <a:extLst>
              <a:ext uri="{FF2B5EF4-FFF2-40B4-BE49-F238E27FC236}">
                <a16:creationId xmlns:a16="http://schemas.microsoft.com/office/drawing/2014/main" id="{1401DA4F-990A-3DBC-0F69-1AA533D3D2F8}"/>
              </a:ext>
            </a:extLst>
          </p:cNvPr>
          <p:cNvPicPr>
            <a:picLocks noChangeAspect="1"/>
          </p:cNvPicPr>
          <p:nvPr/>
        </p:nvPicPr>
        <p:blipFill>
          <a:blip r:embed="rId4"/>
          <a:stretch>
            <a:fillRect/>
          </a:stretch>
        </p:blipFill>
        <p:spPr>
          <a:xfrm>
            <a:off x="1496499" y="2938281"/>
            <a:ext cx="9341330" cy="3549832"/>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672820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6DE2524-C0BD-40BB-A7BC-14E99A6A9B70}"/>
              </a:ext>
            </a:extLst>
          </p:cNvPr>
          <p:cNvSpPr>
            <a:spLocks noGrp="1"/>
          </p:cNvSpPr>
          <p:nvPr>
            <p:ph type="title"/>
          </p:nvPr>
        </p:nvSpPr>
        <p:spPr/>
        <p:txBody>
          <a:bodyPr>
            <a:normAutofit/>
          </a:bodyPr>
          <a:lstStyle/>
          <a:p>
            <a:r>
              <a:rPr lang="en-US" sz="4000" b="1">
                <a:ea typeface="Open Sans Light" panose="020B0306030504020204" pitchFamily="34" charset="0"/>
                <a:cs typeface="Open Sans Light" panose="020B0306030504020204" pitchFamily="34" charset="0"/>
              </a:rPr>
              <a:t>Mathematics Overview</a:t>
            </a:r>
          </a:p>
        </p:txBody>
      </p:sp>
      <p:sp>
        <p:nvSpPr>
          <p:cNvPr id="5" name="Content Placeholder 4">
            <a:extLst>
              <a:ext uri="{FF2B5EF4-FFF2-40B4-BE49-F238E27FC236}">
                <a16:creationId xmlns:a16="http://schemas.microsoft.com/office/drawing/2014/main" id="{E284757A-B338-4903-831D-B7B4257AFE5D}"/>
              </a:ext>
            </a:extLst>
          </p:cNvPr>
          <p:cNvSpPr>
            <a:spLocks noGrp="1"/>
          </p:cNvSpPr>
          <p:nvPr>
            <p:ph sz="quarter" idx="16"/>
          </p:nvPr>
        </p:nvSpPr>
        <p:spPr>
          <a:xfrm>
            <a:off x="1183729" y="1893888"/>
            <a:ext cx="4912271" cy="4475162"/>
          </a:xfrm>
        </p:spPr>
        <p:txBody>
          <a:bodyPr/>
          <a:lstStyle/>
          <a:p>
            <a:r>
              <a:rPr lang="en-US" sz="1900" dirty="0"/>
              <a:t>Three unique test forms per grade/course, each administered once during the school year.</a:t>
            </a:r>
          </a:p>
          <a:p>
            <a:r>
              <a:rPr lang="en-US" sz="1900" dirty="0"/>
              <a:t>Test Forms (Online and Paper):</a:t>
            </a:r>
          </a:p>
          <a:p>
            <a:pPr marL="800100" lvl="2" indent="-342900">
              <a:spcBef>
                <a:spcPts val="1000"/>
              </a:spcBef>
              <a:buFont typeface="Wingdings" panose="05000000000000000000" pitchFamily="2" charset="2"/>
              <a:buChar char="§"/>
            </a:pPr>
            <a:r>
              <a:rPr lang="en-US" sz="1900" dirty="0"/>
              <a:t>Aligned to the Mathematics scope and sequence currently implemented across BIE schools.</a:t>
            </a:r>
          </a:p>
          <a:p>
            <a:pPr marL="800100" lvl="2" indent="-342900">
              <a:spcBef>
                <a:spcPts val="1000"/>
              </a:spcBef>
              <a:buFont typeface="Wingdings" panose="05000000000000000000" pitchFamily="2" charset="2"/>
              <a:buChar char="§"/>
            </a:pPr>
            <a:r>
              <a:rPr lang="en-US" sz="1900" dirty="0"/>
              <a:t>10−18 test items, depending on grade level/content area.</a:t>
            </a:r>
          </a:p>
          <a:p>
            <a:pPr marL="800100" lvl="2" indent="-342900">
              <a:spcBef>
                <a:spcPts val="1000"/>
              </a:spcBef>
              <a:buFont typeface="Wingdings" panose="05000000000000000000" pitchFamily="2" charset="2"/>
              <a:buChar char="§"/>
            </a:pPr>
            <a:r>
              <a:rPr lang="en-US" sz="1900" dirty="0"/>
              <a:t>Single unit divided into 2 sections completed within one instructional period of 45−60 minutes. </a:t>
            </a:r>
          </a:p>
          <a:p>
            <a:pPr marL="800100" lvl="2" indent="-342900">
              <a:spcBef>
                <a:spcPts val="1000"/>
              </a:spcBef>
              <a:buFont typeface="Wingdings" panose="05000000000000000000" pitchFamily="2" charset="2"/>
              <a:buChar char="§"/>
            </a:pPr>
            <a:r>
              <a:rPr lang="en-US" sz="1900" dirty="0"/>
              <a:t>Machine-scored and hand-scored items.</a:t>
            </a:r>
          </a:p>
          <a:p>
            <a:endParaRPr lang="en-US" dirty="0"/>
          </a:p>
        </p:txBody>
      </p:sp>
      <p:sp>
        <p:nvSpPr>
          <p:cNvPr id="7" name="Slide Number Placeholder 2">
            <a:extLst>
              <a:ext uri="{FF2B5EF4-FFF2-40B4-BE49-F238E27FC236}">
                <a16:creationId xmlns:a16="http://schemas.microsoft.com/office/drawing/2014/main" id="{2A9B3512-9E6C-465E-AC14-8461F617604B}"/>
              </a:ext>
            </a:extLst>
          </p:cNvPr>
          <p:cNvSpPr>
            <a:spLocks noGrp="1"/>
          </p:cNvSpPr>
          <p:nvPr>
            <p:ph type="sldNum" sz="quarter" idx="15"/>
          </p:nvPr>
        </p:nvSpPr>
        <p:spPr/>
        <p:txBody>
          <a:bodyPr/>
          <a:lstStyle/>
          <a:p>
            <a:fld id="{DEE62800-5F1C-45B1-BAA1-436A6B68D5BA}" type="slidenum">
              <a:rPr lang="en-US" smtClean="0"/>
              <a:pPr/>
              <a:t>8</a:t>
            </a:fld>
            <a:endParaRPr lang="en-US"/>
          </a:p>
        </p:txBody>
      </p:sp>
      <p:sp>
        <p:nvSpPr>
          <p:cNvPr id="8" name="Content Placeholder 2"/>
          <p:cNvSpPr txBox="1">
            <a:spLocks/>
          </p:cNvSpPr>
          <p:nvPr/>
        </p:nvSpPr>
        <p:spPr>
          <a:xfrm>
            <a:off x="4115957" y="2370667"/>
            <a:ext cx="7790318" cy="38062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a:latin typeface="Calibri Light" panose="020F0302020204030204" pitchFamily="34" charset="0"/>
            </a:endParaRPr>
          </a:p>
        </p:txBody>
      </p:sp>
      <p:sp>
        <p:nvSpPr>
          <p:cNvPr id="16" name="Content Placeholder 9">
            <a:extLst>
              <a:ext uri="{FF2B5EF4-FFF2-40B4-BE49-F238E27FC236}">
                <a16:creationId xmlns:a16="http://schemas.microsoft.com/office/drawing/2014/main" id="{2A616E17-B5A1-4E2A-859F-38AA809B8BA6}"/>
              </a:ext>
            </a:extLst>
          </p:cNvPr>
          <p:cNvSpPr txBox="1">
            <a:spLocks/>
          </p:cNvSpPr>
          <p:nvPr/>
        </p:nvSpPr>
        <p:spPr>
          <a:xfrm>
            <a:off x="6982371" y="3288603"/>
            <a:ext cx="4025900" cy="2033771"/>
          </a:xfrm>
          <a:prstGeom prst="rect">
            <a:avLst/>
          </a:prstGeom>
          <a:solidFill>
            <a:schemeClr val="accent3">
              <a:lumMod val="20000"/>
              <a:lumOff val="80000"/>
            </a:schemeClr>
          </a:solidFill>
          <a:ln>
            <a:solidFill>
              <a:srgbClr val="88A05F"/>
            </a:solidFill>
          </a:ln>
          <a:effectLst>
            <a:outerShdw blurRad="50800" dist="38100" dir="2700000" algn="tl" rotWithShape="0">
              <a:prstClr val="black">
                <a:alpha val="40000"/>
              </a:prstClr>
            </a:outerShdw>
          </a:effectLst>
        </p:spPr>
        <p:txBody>
          <a:bodyPr tIns="91440">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SzPct val="90000"/>
              <a:buFont typeface="Wingdings" panose="05000000000000000000" pitchFamily="2" charset="2"/>
              <a:buChar char="§"/>
            </a:pPr>
            <a:r>
              <a:rPr lang="en-US" sz="2800" b="0">
                <a:latin typeface="Open Sans Light" panose="020B0306030504020204" pitchFamily="34" charset="0"/>
                <a:ea typeface="Open Sans Light" panose="020B0306030504020204" pitchFamily="34" charset="0"/>
                <a:cs typeface="Open Sans Light" panose="020B0306030504020204" pitchFamily="34" charset="0"/>
              </a:rPr>
              <a:t>Grades 3-8</a:t>
            </a:r>
          </a:p>
          <a:p>
            <a:pPr>
              <a:spcBef>
                <a:spcPts val="600"/>
              </a:spcBef>
              <a:buSzPct val="90000"/>
              <a:buFont typeface="Wingdings" panose="05000000000000000000" pitchFamily="2" charset="2"/>
              <a:buChar char="§"/>
            </a:pPr>
            <a:r>
              <a:rPr lang="en-US" sz="2800" b="0">
                <a:latin typeface="Open Sans Light" panose="020B0306030504020204" pitchFamily="34" charset="0"/>
                <a:ea typeface="Open Sans Light" panose="020B0306030504020204" pitchFamily="34" charset="0"/>
                <a:cs typeface="Open Sans Light" panose="020B0306030504020204" pitchFamily="34" charset="0"/>
              </a:rPr>
              <a:t>Algebra I</a:t>
            </a:r>
          </a:p>
          <a:p>
            <a:pPr>
              <a:spcBef>
                <a:spcPts val="600"/>
              </a:spcBef>
              <a:buSzPct val="90000"/>
              <a:buFont typeface="Wingdings" panose="05000000000000000000" pitchFamily="2" charset="2"/>
              <a:buChar char="§"/>
            </a:pPr>
            <a:r>
              <a:rPr lang="en-US" sz="2800" b="0">
                <a:latin typeface="Open Sans Light" panose="020B0306030504020204" pitchFamily="34" charset="0"/>
                <a:ea typeface="Open Sans Light" panose="020B0306030504020204" pitchFamily="34" charset="0"/>
                <a:cs typeface="Open Sans Light" panose="020B0306030504020204" pitchFamily="34" charset="0"/>
              </a:rPr>
              <a:t>Geometry</a:t>
            </a:r>
          </a:p>
          <a:p>
            <a:pPr>
              <a:spcBef>
                <a:spcPts val="600"/>
              </a:spcBef>
              <a:buSzPct val="90000"/>
              <a:buFont typeface="Wingdings" panose="05000000000000000000" pitchFamily="2" charset="2"/>
              <a:buChar char="§"/>
            </a:pPr>
            <a:r>
              <a:rPr lang="en-US" sz="2800" b="0">
                <a:latin typeface="Open Sans Light" panose="020B0306030504020204" pitchFamily="34" charset="0"/>
                <a:ea typeface="Open Sans Light" panose="020B0306030504020204" pitchFamily="34" charset="0"/>
                <a:cs typeface="Open Sans Light" panose="020B0306030504020204" pitchFamily="34" charset="0"/>
              </a:rPr>
              <a:t>Algebra II</a:t>
            </a:r>
          </a:p>
          <a:p>
            <a:pPr marL="0" indent="0">
              <a:spcBef>
                <a:spcPts val="600"/>
              </a:spcBef>
              <a:buSzPct val="90000"/>
              <a:buFont typeface="Arial" panose="020B0604020202020204" pitchFamily="34" charset="0"/>
              <a:buNone/>
            </a:pPr>
            <a:endParaRPr lang="en-US">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Text Placeholder 8">
            <a:extLst>
              <a:ext uri="{FF2B5EF4-FFF2-40B4-BE49-F238E27FC236}">
                <a16:creationId xmlns:a16="http://schemas.microsoft.com/office/drawing/2014/main" id="{F9740A7A-51BE-408B-B5B6-17B222370451}"/>
              </a:ext>
            </a:extLst>
          </p:cNvPr>
          <p:cNvSpPr txBox="1">
            <a:spLocks/>
          </p:cNvSpPr>
          <p:nvPr/>
        </p:nvSpPr>
        <p:spPr>
          <a:xfrm>
            <a:off x="7163658" y="2679003"/>
            <a:ext cx="3694113" cy="609600"/>
          </a:xfrm>
          <a:prstGeom prst="rect">
            <a:avLst/>
          </a:prstGeom>
          <a:solidFill>
            <a:srgbClr val="88A05F"/>
          </a:solidFill>
          <a:ln>
            <a:solidFill>
              <a:srgbClr val="88A05F"/>
            </a:solidFill>
          </a:ln>
          <a:effectLst/>
        </p:spPr>
        <p:txBody>
          <a:bodyPr tIns="91440" anchor="ctr" anchorCtr="0">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Mathematics</a:t>
            </a:r>
          </a:p>
        </p:txBody>
      </p:sp>
    </p:spTree>
    <p:custDataLst>
      <p:tags r:id="rId1"/>
    </p:custDataLst>
    <p:extLst>
      <p:ext uri="{BB962C8B-B14F-4D97-AF65-F5344CB8AC3E}">
        <p14:creationId xmlns:p14="http://schemas.microsoft.com/office/powerpoint/2010/main" val="17806648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4" name="Title 3">
            <a:extLst>
              <a:ext uri="{FF2B5EF4-FFF2-40B4-BE49-F238E27FC236}">
                <a16:creationId xmlns:a16="http://schemas.microsoft.com/office/drawing/2014/main" id="{0EFB3164-43F0-46CE-B98B-F3B92C0F51BF}"/>
              </a:ext>
            </a:extLst>
          </p:cNvPr>
          <p:cNvSpPr>
            <a:spLocks noGrp="1"/>
          </p:cNvSpPr>
          <p:nvPr>
            <p:ph type="title"/>
          </p:nvPr>
        </p:nvSpPr>
        <p:spPr/>
        <p:txBody>
          <a:bodyPr>
            <a:normAutofit/>
          </a:bodyPr>
          <a:lstStyle/>
          <a:p>
            <a:r>
              <a:rPr lang="en-US" sz="4000" b="1" dirty="0"/>
              <a:t>Activity Report</a:t>
            </a:r>
          </a:p>
        </p:txBody>
      </p:sp>
      <p:sp>
        <p:nvSpPr>
          <p:cNvPr id="889" name="Google Shape;889;p87"/>
          <p:cNvSpPr txBox="1">
            <a:spLocks noGrp="1"/>
          </p:cNvSpPr>
          <p:nvPr>
            <p:ph sz="quarter" idx="16"/>
          </p:nvPr>
        </p:nvSpPr>
        <p:spPr>
          <a:prstGeom prst="rect">
            <a:avLst/>
          </a:prstGeom>
          <a:noFill/>
          <a:ln>
            <a:noFill/>
          </a:ln>
        </p:spPr>
        <p:txBody>
          <a:bodyPr spcFirstLastPara="1" wrap="square" lIns="91425" tIns="45700" rIns="91425" bIns="45700" anchor="t" anchorCtr="0">
            <a:noAutofit/>
          </a:bodyPr>
          <a:lstStyle/>
          <a:p>
            <a:pPr>
              <a:spcAft>
                <a:spcPts val="0"/>
              </a:spcAft>
              <a:buSzPts val="1800"/>
            </a:pPr>
            <a:r>
              <a:rPr lang="en-US" sz="2800" dirty="0">
                <a:latin typeface="Open Sans Light"/>
                <a:ea typeface="Open Sans Light"/>
                <a:cs typeface="Open Sans Light"/>
              </a:rPr>
              <a:t>The Activity Report shows the activity on all test administrations over a selected time.</a:t>
            </a:r>
          </a:p>
        </p:txBody>
      </p:sp>
      <p:sp>
        <p:nvSpPr>
          <p:cNvPr id="6" name="Slide Number Placeholder 5">
            <a:extLst>
              <a:ext uri="{FF2B5EF4-FFF2-40B4-BE49-F238E27FC236}">
                <a16:creationId xmlns:a16="http://schemas.microsoft.com/office/drawing/2014/main" id="{8722BF0C-37AC-48BD-ABE9-2249DB280349}"/>
              </a:ext>
            </a:extLst>
          </p:cNvPr>
          <p:cNvSpPr>
            <a:spLocks noGrp="1"/>
          </p:cNvSpPr>
          <p:nvPr>
            <p:ph type="sldNum" sz="quarter" idx="15"/>
          </p:nvPr>
        </p:nvSpPr>
        <p:spPr/>
        <p:txBody>
          <a:bodyPr/>
          <a:lstStyle/>
          <a:p>
            <a:fld id="{A675A95B-E252-424C-9C73-487F8FE43AE6}" type="slidenum">
              <a:rPr lang="en-US" smtClean="0"/>
              <a:pPr/>
              <a:t>80</a:t>
            </a:fld>
            <a:endParaRPr lang="en-US"/>
          </a:p>
        </p:txBody>
      </p:sp>
      <p:pic>
        <p:nvPicPr>
          <p:cNvPr id="5" name="Picture 4">
            <a:extLst>
              <a:ext uri="{FF2B5EF4-FFF2-40B4-BE49-F238E27FC236}">
                <a16:creationId xmlns:a16="http://schemas.microsoft.com/office/drawing/2014/main" id="{1401DA4F-990A-3DBC-0F69-1AA533D3D2F8}"/>
              </a:ext>
            </a:extLst>
          </p:cNvPr>
          <p:cNvPicPr>
            <a:picLocks noChangeAspect="1"/>
          </p:cNvPicPr>
          <p:nvPr/>
        </p:nvPicPr>
        <p:blipFill>
          <a:blip r:embed="rId4"/>
          <a:srcRect/>
          <a:stretch/>
        </p:blipFill>
        <p:spPr>
          <a:xfrm>
            <a:off x="704694" y="3353422"/>
            <a:ext cx="6812973" cy="2933078"/>
          </a:xfrm>
          <a:prstGeom prst="rect">
            <a:avLst/>
          </a:prstGeom>
          <a:ln>
            <a:solidFill>
              <a:schemeClr val="bg2"/>
            </a:solidFill>
          </a:ln>
          <a:effectLst>
            <a:outerShdw blurRad="50800" dist="38100" dir="2700000" algn="tl" rotWithShape="0">
              <a:prstClr val="black">
                <a:alpha val="40000"/>
              </a:prstClr>
            </a:outerShdw>
          </a:effectLst>
        </p:spPr>
      </p:pic>
      <p:pic>
        <p:nvPicPr>
          <p:cNvPr id="3" name="Picture 2" descr="A screenshot of a calendar&#10;&#10;Description automatically generated">
            <a:extLst>
              <a:ext uri="{FF2B5EF4-FFF2-40B4-BE49-F238E27FC236}">
                <a16:creationId xmlns:a16="http://schemas.microsoft.com/office/drawing/2014/main" id="{C90ED738-8EF4-49A6-0EBE-E1A250C019E5}"/>
              </a:ext>
            </a:extLst>
          </p:cNvPr>
          <p:cNvPicPr>
            <a:picLocks noChangeAspect="1"/>
          </p:cNvPicPr>
          <p:nvPr/>
        </p:nvPicPr>
        <p:blipFill>
          <a:blip r:embed="rId5"/>
          <a:stretch>
            <a:fillRect/>
          </a:stretch>
        </p:blipFill>
        <p:spPr>
          <a:xfrm>
            <a:off x="7996702" y="3400663"/>
            <a:ext cx="3638737" cy="2838596"/>
          </a:xfrm>
          <a:prstGeom prst="rect">
            <a:avLst/>
          </a:prstGeom>
          <a:ln>
            <a:solidFill>
              <a:schemeClr val="bg2"/>
            </a:solidFill>
          </a:ln>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A67ED5A7-0618-9095-03EE-7BF2C574C1FF}"/>
              </a:ext>
            </a:extLst>
          </p:cNvPr>
          <p:cNvSpPr/>
          <p:nvPr/>
        </p:nvSpPr>
        <p:spPr>
          <a:xfrm>
            <a:off x="2283509" y="4391378"/>
            <a:ext cx="1652788" cy="293512"/>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8" name="Google Shape;1109;p81">
            <a:extLst>
              <a:ext uri="{FF2B5EF4-FFF2-40B4-BE49-F238E27FC236}">
                <a16:creationId xmlns:a16="http://schemas.microsoft.com/office/drawing/2014/main" id="{E108CB0D-4B9B-9549-D524-32EA4A805EFF}"/>
              </a:ext>
            </a:extLst>
          </p:cNvPr>
          <p:cNvSpPr/>
          <p:nvPr/>
        </p:nvSpPr>
        <p:spPr>
          <a:xfrm>
            <a:off x="7227818" y="461838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9923247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4" name="Title 3">
            <a:extLst>
              <a:ext uri="{FF2B5EF4-FFF2-40B4-BE49-F238E27FC236}">
                <a16:creationId xmlns:a16="http://schemas.microsoft.com/office/drawing/2014/main" id="{0EFB3164-43F0-46CE-B98B-F3B92C0F51BF}"/>
              </a:ext>
            </a:extLst>
          </p:cNvPr>
          <p:cNvSpPr>
            <a:spLocks noGrp="1"/>
          </p:cNvSpPr>
          <p:nvPr>
            <p:ph type="title"/>
          </p:nvPr>
        </p:nvSpPr>
        <p:spPr/>
        <p:txBody>
          <a:bodyPr>
            <a:normAutofit/>
          </a:bodyPr>
          <a:lstStyle/>
          <a:p>
            <a:r>
              <a:rPr lang="en-US" sz="4000" b="1" dirty="0"/>
              <a:t>Activity Report</a:t>
            </a:r>
          </a:p>
        </p:txBody>
      </p:sp>
      <p:sp>
        <p:nvSpPr>
          <p:cNvPr id="889" name="Google Shape;889;p87"/>
          <p:cNvSpPr txBox="1">
            <a:spLocks noGrp="1"/>
          </p:cNvSpPr>
          <p:nvPr>
            <p:ph sz="quarter" idx="16"/>
          </p:nvPr>
        </p:nvSpPr>
        <p:spPr>
          <a:prstGeom prst="rect">
            <a:avLst/>
          </a:prstGeom>
          <a:noFill/>
          <a:ln>
            <a:noFill/>
          </a:ln>
        </p:spPr>
        <p:txBody>
          <a:bodyPr spcFirstLastPara="1" wrap="square" lIns="91425" tIns="45700" rIns="91425" bIns="45700" anchor="t" anchorCtr="0">
            <a:noAutofit/>
          </a:bodyPr>
          <a:lstStyle/>
          <a:p>
            <a:pPr>
              <a:spcAft>
                <a:spcPts val="0"/>
              </a:spcAft>
              <a:buSzPts val="1800"/>
            </a:pPr>
            <a:r>
              <a:rPr lang="en-US" sz="2800" dirty="0">
                <a:latin typeface="Open Sans Light"/>
                <a:ea typeface="Open Sans Light"/>
                <a:cs typeface="Open Sans Light"/>
              </a:rPr>
              <a:t>The Activity Report shows the activity on all test administrations over a selected period of time. Sessions can be viewed by Test or by Org.</a:t>
            </a:r>
          </a:p>
        </p:txBody>
      </p:sp>
      <p:sp>
        <p:nvSpPr>
          <p:cNvPr id="6" name="Slide Number Placeholder 5">
            <a:extLst>
              <a:ext uri="{FF2B5EF4-FFF2-40B4-BE49-F238E27FC236}">
                <a16:creationId xmlns:a16="http://schemas.microsoft.com/office/drawing/2014/main" id="{8722BF0C-37AC-48BD-ABE9-2249DB280349}"/>
              </a:ext>
            </a:extLst>
          </p:cNvPr>
          <p:cNvSpPr>
            <a:spLocks noGrp="1"/>
          </p:cNvSpPr>
          <p:nvPr>
            <p:ph type="sldNum" sz="quarter" idx="15"/>
          </p:nvPr>
        </p:nvSpPr>
        <p:spPr/>
        <p:txBody>
          <a:bodyPr/>
          <a:lstStyle/>
          <a:p>
            <a:fld id="{A675A95B-E252-424C-9C73-487F8FE43AE6}" type="slidenum">
              <a:rPr lang="en-US" smtClean="0"/>
              <a:pPr/>
              <a:t>81</a:t>
            </a:fld>
            <a:endParaRPr lang="en-US"/>
          </a:p>
        </p:txBody>
      </p:sp>
      <p:pic>
        <p:nvPicPr>
          <p:cNvPr id="5" name="Picture 4">
            <a:extLst>
              <a:ext uri="{FF2B5EF4-FFF2-40B4-BE49-F238E27FC236}">
                <a16:creationId xmlns:a16="http://schemas.microsoft.com/office/drawing/2014/main" id="{1401DA4F-990A-3DBC-0F69-1AA533D3D2F8}"/>
              </a:ext>
            </a:extLst>
          </p:cNvPr>
          <p:cNvPicPr>
            <a:picLocks noChangeAspect="1"/>
          </p:cNvPicPr>
          <p:nvPr/>
        </p:nvPicPr>
        <p:blipFill>
          <a:blip r:embed="rId4"/>
          <a:srcRect/>
          <a:stretch/>
        </p:blipFill>
        <p:spPr>
          <a:xfrm>
            <a:off x="1425335" y="3804436"/>
            <a:ext cx="9341330" cy="2482064"/>
          </a:xfrm>
          <a:prstGeom prst="rect">
            <a:avLst/>
          </a:prstGeom>
          <a:ln>
            <a:solidFill>
              <a:schemeClr val="bg2"/>
            </a:solidFill>
          </a:ln>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BF0E9F85-02CD-1783-BE7E-1D56E0750362}"/>
              </a:ext>
            </a:extLst>
          </p:cNvPr>
          <p:cNvSpPr/>
          <p:nvPr/>
        </p:nvSpPr>
        <p:spPr>
          <a:xfrm>
            <a:off x="1323952" y="3804436"/>
            <a:ext cx="1882091" cy="485423"/>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
        <p:nvSpPr>
          <p:cNvPr id="3" name="Oval 2">
            <a:extLst>
              <a:ext uri="{FF2B5EF4-FFF2-40B4-BE49-F238E27FC236}">
                <a16:creationId xmlns:a16="http://schemas.microsoft.com/office/drawing/2014/main" id="{F383A6D5-84F8-634E-E708-E515BE614406}"/>
              </a:ext>
            </a:extLst>
          </p:cNvPr>
          <p:cNvSpPr/>
          <p:nvPr/>
        </p:nvSpPr>
        <p:spPr>
          <a:xfrm>
            <a:off x="5924174" y="3804436"/>
            <a:ext cx="1882091" cy="485423"/>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spTree>
    <p:custDataLst>
      <p:tags r:id="rId1"/>
    </p:custDataLst>
    <p:extLst>
      <p:ext uri="{BB962C8B-B14F-4D97-AF65-F5344CB8AC3E}">
        <p14:creationId xmlns:p14="http://schemas.microsoft.com/office/powerpoint/2010/main" val="22948524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4" name="Title 3">
            <a:extLst>
              <a:ext uri="{FF2B5EF4-FFF2-40B4-BE49-F238E27FC236}">
                <a16:creationId xmlns:a16="http://schemas.microsoft.com/office/drawing/2014/main" id="{0EFB3164-43F0-46CE-B98B-F3B92C0F51BF}"/>
              </a:ext>
            </a:extLst>
          </p:cNvPr>
          <p:cNvSpPr>
            <a:spLocks noGrp="1"/>
          </p:cNvSpPr>
          <p:nvPr>
            <p:ph type="title"/>
          </p:nvPr>
        </p:nvSpPr>
        <p:spPr/>
        <p:txBody>
          <a:bodyPr>
            <a:normAutofit/>
          </a:bodyPr>
          <a:lstStyle/>
          <a:p>
            <a:r>
              <a:rPr lang="en-US" sz="4000" b="1" dirty="0"/>
              <a:t>Performance Report</a:t>
            </a:r>
          </a:p>
        </p:txBody>
      </p:sp>
      <p:sp>
        <p:nvSpPr>
          <p:cNvPr id="889" name="Google Shape;889;p87"/>
          <p:cNvSpPr txBox="1">
            <a:spLocks noGrp="1"/>
          </p:cNvSpPr>
          <p:nvPr>
            <p:ph sz="quarter" idx="16"/>
          </p:nvPr>
        </p:nvSpPr>
        <p:spPr>
          <a:prstGeom prst="rect">
            <a:avLst/>
          </a:prstGeom>
          <a:noFill/>
          <a:ln>
            <a:noFill/>
          </a:ln>
        </p:spPr>
        <p:txBody>
          <a:bodyPr spcFirstLastPara="1" wrap="square" lIns="91425" tIns="45700" rIns="91425" bIns="45700" anchor="t" anchorCtr="0">
            <a:noAutofit/>
          </a:bodyPr>
          <a:lstStyle/>
          <a:p>
            <a:pPr>
              <a:spcAft>
                <a:spcPts val="0"/>
              </a:spcAft>
              <a:buSzPts val="1800"/>
            </a:pPr>
            <a:r>
              <a:rPr lang="en-US" sz="2400" dirty="0">
                <a:latin typeface="Open Sans Light"/>
                <a:ea typeface="Open Sans Light"/>
                <a:cs typeface="Open Sans Light"/>
              </a:rPr>
              <a:t>The Performance Report shows student performance for a single test. This report is only available to roles with permission to view it, such as Test Coordinators. The report is dynamic and updated in real time.</a:t>
            </a:r>
          </a:p>
        </p:txBody>
      </p:sp>
      <p:sp>
        <p:nvSpPr>
          <p:cNvPr id="6" name="Slide Number Placeholder 5">
            <a:extLst>
              <a:ext uri="{FF2B5EF4-FFF2-40B4-BE49-F238E27FC236}">
                <a16:creationId xmlns:a16="http://schemas.microsoft.com/office/drawing/2014/main" id="{8722BF0C-37AC-48BD-ABE9-2249DB280349}"/>
              </a:ext>
            </a:extLst>
          </p:cNvPr>
          <p:cNvSpPr>
            <a:spLocks noGrp="1"/>
          </p:cNvSpPr>
          <p:nvPr>
            <p:ph type="sldNum" sz="quarter" idx="15"/>
          </p:nvPr>
        </p:nvSpPr>
        <p:spPr/>
        <p:txBody>
          <a:bodyPr/>
          <a:lstStyle/>
          <a:p>
            <a:fld id="{A675A95B-E252-424C-9C73-487F8FE43AE6}" type="slidenum">
              <a:rPr lang="en-US" smtClean="0"/>
              <a:pPr/>
              <a:t>82</a:t>
            </a:fld>
            <a:endParaRPr lang="en-US"/>
          </a:p>
        </p:txBody>
      </p:sp>
      <p:pic>
        <p:nvPicPr>
          <p:cNvPr id="2" name="Picture 1" descr="A screenshot of a computer&#10;&#10;Description automatically generated">
            <a:extLst>
              <a:ext uri="{FF2B5EF4-FFF2-40B4-BE49-F238E27FC236}">
                <a16:creationId xmlns:a16="http://schemas.microsoft.com/office/drawing/2014/main" id="{63F9D9CA-F4C4-FA09-C0DE-96867ADCFCB9}"/>
              </a:ext>
            </a:extLst>
          </p:cNvPr>
          <p:cNvPicPr>
            <a:picLocks noChangeAspect="1"/>
          </p:cNvPicPr>
          <p:nvPr/>
        </p:nvPicPr>
        <p:blipFill>
          <a:blip r:embed="rId4"/>
          <a:stretch>
            <a:fillRect/>
          </a:stretch>
        </p:blipFill>
        <p:spPr>
          <a:xfrm>
            <a:off x="2886204" y="3305177"/>
            <a:ext cx="8122067" cy="3397425"/>
          </a:xfrm>
          <a:prstGeom prst="rect">
            <a:avLst/>
          </a:prstGeom>
          <a:ln>
            <a:solidFill>
              <a:schemeClr val="bg2"/>
            </a:solidFill>
          </a:ln>
          <a:effectLst>
            <a:outerShdw blurRad="50800" dist="38100" dir="2700000" algn="tl" rotWithShape="0">
              <a:prstClr val="black">
                <a:alpha val="40000"/>
              </a:prstClr>
            </a:outerShdw>
          </a:effectLst>
        </p:spPr>
      </p:pic>
      <p:pic>
        <p:nvPicPr>
          <p:cNvPr id="3" name="Picture 2" descr="A screenshot of a screen&#10;&#10;Description automatically generated">
            <a:extLst>
              <a:ext uri="{FF2B5EF4-FFF2-40B4-BE49-F238E27FC236}">
                <a16:creationId xmlns:a16="http://schemas.microsoft.com/office/drawing/2014/main" id="{DE4A64F4-B2C5-A86A-DDB0-F961768F71A9}"/>
              </a:ext>
            </a:extLst>
          </p:cNvPr>
          <p:cNvPicPr>
            <a:picLocks noChangeAspect="1"/>
          </p:cNvPicPr>
          <p:nvPr/>
        </p:nvPicPr>
        <p:blipFill>
          <a:blip r:embed="rId5"/>
          <a:stretch>
            <a:fillRect/>
          </a:stretch>
        </p:blipFill>
        <p:spPr>
          <a:xfrm>
            <a:off x="699912" y="3919027"/>
            <a:ext cx="1901382" cy="2171721"/>
          </a:xfrm>
          <a:prstGeom prst="rect">
            <a:avLst/>
          </a:prstGeom>
          <a:ln>
            <a:solidFill>
              <a:schemeClr val="bg2"/>
            </a:solidFill>
          </a:ln>
          <a:effectLst>
            <a:outerShdw blurRad="50800" dist="38100" dir="2700000" algn="tl" rotWithShape="0">
              <a:prstClr val="black">
                <a:alpha val="40000"/>
              </a:prstClr>
            </a:outerShdw>
          </a:effectLst>
        </p:spPr>
      </p:pic>
      <p:sp>
        <p:nvSpPr>
          <p:cNvPr id="5" name="Google Shape;1109;p81">
            <a:extLst>
              <a:ext uri="{FF2B5EF4-FFF2-40B4-BE49-F238E27FC236}">
                <a16:creationId xmlns:a16="http://schemas.microsoft.com/office/drawing/2014/main" id="{28215845-98DC-2602-1F62-E84A7F4E5922}"/>
              </a:ext>
            </a:extLst>
          </p:cNvPr>
          <p:cNvSpPr/>
          <p:nvPr/>
        </p:nvSpPr>
        <p:spPr>
          <a:xfrm>
            <a:off x="2178755" y="4802316"/>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20568960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4" name="Title 3">
            <a:extLst>
              <a:ext uri="{FF2B5EF4-FFF2-40B4-BE49-F238E27FC236}">
                <a16:creationId xmlns:a16="http://schemas.microsoft.com/office/drawing/2014/main" id="{0EFB3164-43F0-46CE-B98B-F3B92C0F51BF}"/>
              </a:ext>
            </a:extLst>
          </p:cNvPr>
          <p:cNvSpPr>
            <a:spLocks noGrp="1"/>
          </p:cNvSpPr>
          <p:nvPr>
            <p:ph type="title"/>
          </p:nvPr>
        </p:nvSpPr>
        <p:spPr/>
        <p:txBody>
          <a:bodyPr>
            <a:normAutofit fontScale="90000"/>
          </a:bodyPr>
          <a:lstStyle/>
          <a:p>
            <a:r>
              <a:rPr lang="en-US" sz="4000" b="1" dirty="0"/>
              <a:t>Performance Report – Individual Student Results (ISR) Reports</a:t>
            </a:r>
          </a:p>
        </p:txBody>
      </p:sp>
      <p:sp>
        <p:nvSpPr>
          <p:cNvPr id="889" name="Google Shape;889;p87"/>
          <p:cNvSpPr txBox="1">
            <a:spLocks noGrp="1"/>
          </p:cNvSpPr>
          <p:nvPr>
            <p:ph sz="quarter" idx="16"/>
          </p:nvPr>
        </p:nvSpPr>
        <p:spPr>
          <a:prstGeom prst="rect">
            <a:avLst/>
          </a:prstGeom>
          <a:noFill/>
          <a:ln>
            <a:noFill/>
          </a:ln>
        </p:spPr>
        <p:txBody>
          <a:bodyPr spcFirstLastPara="1" wrap="square" lIns="91425" tIns="45700" rIns="91425" bIns="45700" anchor="t" anchorCtr="0">
            <a:noAutofit/>
          </a:bodyPr>
          <a:lstStyle/>
          <a:p>
            <a:pPr>
              <a:spcAft>
                <a:spcPts val="0"/>
              </a:spcAft>
              <a:buSzPts val="1800"/>
            </a:pPr>
            <a:r>
              <a:rPr lang="en-US" sz="2000" dirty="0">
                <a:latin typeface="Open Sans Light"/>
                <a:ea typeface="Open Sans Light"/>
                <a:cs typeface="Open Sans Light"/>
              </a:rPr>
              <a:t>The Individual Student Results (ISR) Report shows individual student performance across tests windows on tests assigned to a program. If enabled, this report is available to roles with permission to view it.</a:t>
            </a:r>
            <a:endParaRPr lang="en-US" sz="2400" dirty="0">
              <a:latin typeface="Open Sans Light"/>
              <a:ea typeface="Open Sans Light"/>
              <a:cs typeface="Open Sans Light"/>
            </a:endParaRPr>
          </a:p>
        </p:txBody>
      </p:sp>
      <p:sp>
        <p:nvSpPr>
          <p:cNvPr id="6" name="Slide Number Placeholder 5">
            <a:extLst>
              <a:ext uri="{FF2B5EF4-FFF2-40B4-BE49-F238E27FC236}">
                <a16:creationId xmlns:a16="http://schemas.microsoft.com/office/drawing/2014/main" id="{8722BF0C-37AC-48BD-ABE9-2249DB280349}"/>
              </a:ext>
            </a:extLst>
          </p:cNvPr>
          <p:cNvSpPr>
            <a:spLocks noGrp="1"/>
          </p:cNvSpPr>
          <p:nvPr>
            <p:ph type="sldNum" sz="quarter" idx="15"/>
          </p:nvPr>
        </p:nvSpPr>
        <p:spPr/>
        <p:txBody>
          <a:bodyPr/>
          <a:lstStyle/>
          <a:p>
            <a:fld id="{A675A95B-E252-424C-9C73-487F8FE43AE6}" type="slidenum">
              <a:rPr lang="en-US" smtClean="0"/>
              <a:pPr/>
              <a:t>83</a:t>
            </a:fld>
            <a:endParaRPr lang="en-US"/>
          </a:p>
        </p:txBody>
      </p:sp>
      <p:pic>
        <p:nvPicPr>
          <p:cNvPr id="3" name="Picture 2" descr="A screenshot of a computer&#10;&#10;Description automatically generated">
            <a:extLst>
              <a:ext uri="{FF2B5EF4-FFF2-40B4-BE49-F238E27FC236}">
                <a16:creationId xmlns:a16="http://schemas.microsoft.com/office/drawing/2014/main" id="{6EE88169-3E0E-3B1C-9D28-A6256AEAD797}"/>
              </a:ext>
            </a:extLst>
          </p:cNvPr>
          <p:cNvPicPr>
            <a:picLocks noChangeAspect="1"/>
          </p:cNvPicPr>
          <p:nvPr/>
        </p:nvPicPr>
        <p:blipFill>
          <a:blip r:embed="rId4"/>
          <a:stretch>
            <a:fillRect/>
          </a:stretch>
        </p:blipFill>
        <p:spPr>
          <a:xfrm>
            <a:off x="3169245" y="3044284"/>
            <a:ext cx="5853509" cy="3626392"/>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851532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2" name="Title 1">
            <a:extLst>
              <a:ext uri="{FF2B5EF4-FFF2-40B4-BE49-F238E27FC236}">
                <a16:creationId xmlns:a16="http://schemas.microsoft.com/office/drawing/2014/main" id="{BE6F1474-00B5-4A9A-ABF8-7B03EB2BEA13}"/>
              </a:ext>
            </a:extLst>
          </p:cNvPr>
          <p:cNvSpPr>
            <a:spLocks noGrp="1"/>
          </p:cNvSpPr>
          <p:nvPr>
            <p:ph type="title"/>
          </p:nvPr>
        </p:nvSpPr>
        <p:spPr/>
        <p:txBody>
          <a:bodyPr>
            <a:normAutofit/>
          </a:bodyPr>
          <a:lstStyle/>
          <a:p>
            <a:r>
              <a:rPr lang="en-US" sz="4000" b="1" dirty="0"/>
              <a:t>Individual Student Results (ISR) Reports</a:t>
            </a:r>
          </a:p>
        </p:txBody>
      </p:sp>
      <p:sp>
        <p:nvSpPr>
          <p:cNvPr id="4" name="Content Placeholder 3">
            <a:extLst>
              <a:ext uri="{FF2B5EF4-FFF2-40B4-BE49-F238E27FC236}">
                <a16:creationId xmlns:a16="http://schemas.microsoft.com/office/drawing/2014/main" id="{05BC429B-571F-4F68-B273-72470FDF3681}"/>
              </a:ext>
            </a:extLst>
          </p:cNvPr>
          <p:cNvSpPr>
            <a:spLocks noGrp="1"/>
          </p:cNvSpPr>
          <p:nvPr>
            <p:ph sz="quarter" idx="16"/>
          </p:nvPr>
        </p:nvSpPr>
        <p:spPr>
          <a:xfrm>
            <a:off x="1183730" y="1893888"/>
            <a:ext cx="4438138" cy="4475162"/>
          </a:xfrm>
        </p:spPr>
        <p:txBody>
          <a:bodyPr/>
          <a:lstStyle/>
          <a:p>
            <a:r>
              <a:rPr lang="en-US" sz="2400" dirty="0"/>
              <a:t>For Test Coordinators &amp; School Admins:</a:t>
            </a:r>
          </a:p>
          <a:p>
            <a:pPr marL="457200" indent="-457200">
              <a:buFont typeface="+mj-lt"/>
              <a:buAutoNum type="arabicPeriod"/>
            </a:pPr>
            <a:r>
              <a:rPr lang="en-US" sz="2400" dirty="0"/>
              <a:t>Select </a:t>
            </a:r>
            <a:r>
              <a:rPr lang="en-US" sz="2400" b="1" dirty="0"/>
              <a:t>Reporting</a:t>
            </a:r>
            <a:r>
              <a:rPr lang="en-US" sz="2400" dirty="0"/>
              <a:t>, then select </a:t>
            </a:r>
            <a:r>
              <a:rPr lang="en-US" sz="2400" b="1" dirty="0"/>
              <a:t>Performance</a:t>
            </a:r>
            <a:r>
              <a:rPr lang="en-US" sz="2400" dirty="0"/>
              <a:t>.</a:t>
            </a:r>
          </a:p>
          <a:p>
            <a:pPr marL="457200" indent="-457200">
              <a:buFont typeface="+mj-lt"/>
              <a:buAutoNum type="arabicPeriod"/>
            </a:pPr>
            <a:r>
              <a:rPr lang="en-US" sz="2400" dirty="0"/>
              <a:t>Select anywhere in a test row to open the </a:t>
            </a:r>
            <a:r>
              <a:rPr lang="en-US" sz="2400" b="1" dirty="0"/>
              <a:t>Performance Summary</a:t>
            </a:r>
            <a:r>
              <a:rPr lang="en-US" sz="2400" dirty="0"/>
              <a:t>.</a:t>
            </a:r>
          </a:p>
          <a:p>
            <a:pPr marL="457200" indent="-457200">
              <a:buFont typeface="+mj-lt"/>
              <a:buAutoNum type="arabicPeriod"/>
            </a:pPr>
            <a:r>
              <a:rPr lang="en-US" sz="2400" dirty="0"/>
              <a:t>Select the ellipses for your school, then select </a:t>
            </a:r>
            <a:r>
              <a:rPr lang="en-US" sz="2400" b="1" dirty="0"/>
              <a:t>Student Performance</a:t>
            </a:r>
            <a:r>
              <a:rPr lang="en-US" sz="2400" dirty="0"/>
              <a:t>.</a:t>
            </a:r>
          </a:p>
          <a:p>
            <a:pPr marL="457200" indent="-457200">
              <a:buFont typeface="+mj-lt"/>
              <a:buAutoNum type="arabicPeriod"/>
            </a:pPr>
            <a:r>
              <a:rPr lang="en-US" sz="2400" dirty="0"/>
              <a:t>Select any student to view their ISR.</a:t>
            </a:r>
          </a:p>
          <a:p>
            <a:pPr marL="457200" indent="-457200">
              <a:buFont typeface="+mj-lt"/>
              <a:buAutoNum type="arabicPeriod"/>
            </a:pPr>
            <a:endParaRPr lang="en-US" sz="2400" dirty="0"/>
          </a:p>
        </p:txBody>
      </p:sp>
      <p:sp>
        <p:nvSpPr>
          <p:cNvPr id="6" name="Slide Number Placeholder 5">
            <a:extLst>
              <a:ext uri="{FF2B5EF4-FFF2-40B4-BE49-F238E27FC236}">
                <a16:creationId xmlns:a16="http://schemas.microsoft.com/office/drawing/2014/main" id="{693DFF7E-121D-4787-AE9A-1B85AE08F154}"/>
              </a:ext>
            </a:extLst>
          </p:cNvPr>
          <p:cNvSpPr>
            <a:spLocks noGrp="1"/>
          </p:cNvSpPr>
          <p:nvPr>
            <p:ph type="sldNum" sz="quarter" idx="15"/>
          </p:nvPr>
        </p:nvSpPr>
        <p:spPr/>
        <p:txBody>
          <a:bodyPr/>
          <a:lstStyle/>
          <a:p>
            <a:fld id="{A675A95B-E252-424C-9C73-487F8FE43AE6}" type="slidenum">
              <a:rPr lang="en-US" smtClean="0"/>
              <a:pPr/>
              <a:t>84</a:t>
            </a:fld>
            <a:endParaRPr lang="en-US"/>
          </a:p>
        </p:txBody>
      </p:sp>
      <p:pic>
        <p:nvPicPr>
          <p:cNvPr id="5" name="Picture 4" descr="A screenshot of a computer&#10;&#10;Description automatically generated">
            <a:extLst>
              <a:ext uri="{FF2B5EF4-FFF2-40B4-BE49-F238E27FC236}">
                <a16:creationId xmlns:a16="http://schemas.microsoft.com/office/drawing/2014/main" id="{AE9DC62C-A930-390E-BB94-CBAE67B08BEF}"/>
              </a:ext>
            </a:extLst>
          </p:cNvPr>
          <p:cNvPicPr>
            <a:picLocks noChangeAspect="1"/>
          </p:cNvPicPr>
          <p:nvPr/>
        </p:nvPicPr>
        <p:blipFill>
          <a:blip r:embed="rId4"/>
          <a:stretch>
            <a:fillRect/>
          </a:stretch>
        </p:blipFill>
        <p:spPr>
          <a:xfrm>
            <a:off x="6722994" y="1810246"/>
            <a:ext cx="2151558" cy="1978510"/>
          </a:xfrm>
          <a:prstGeom prst="rect">
            <a:avLst/>
          </a:prstGeom>
          <a:ln>
            <a:solidFill>
              <a:schemeClr val="bg2"/>
            </a:solidFill>
          </a:ln>
          <a:effectLst>
            <a:outerShdw blurRad="50800" dist="38100" dir="2700000" algn="tl" rotWithShape="0">
              <a:prstClr val="black">
                <a:alpha val="40000"/>
              </a:prstClr>
            </a:outerShdw>
          </a:effectLst>
        </p:spPr>
      </p:pic>
      <p:pic>
        <p:nvPicPr>
          <p:cNvPr id="8" name="Picture 7" descr="A screenshot of a test&#10;&#10;Description automatically generated">
            <a:extLst>
              <a:ext uri="{FF2B5EF4-FFF2-40B4-BE49-F238E27FC236}">
                <a16:creationId xmlns:a16="http://schemas.microsoft.com/office/drawing/2014/main" id="{F1FA88ED-FCE2-0E21-9E44-7A177218E89A}"/>
              </a:ext>
            </a:extLst>
          </p:cNvPr>
          <p:cNvPicPr>
            <a:picLocks noChangeAspect="1"/>
          </p:cNvPicPr>
          <p:nvPr/>
        </p:nvPicPr>
        <p:blipFill>
          <a:blip r:embed="rId5"/>
          <a:stretch>
            <a:fillRect/>
          </a:stretch>
        </p:blipFill>
        <p:spPr>
          <a:xfrm>
            <a:off x="9127969" y="2105920"/>
            <a:ext cx="1543129" cy="1682836"/>
          </a:xfrm>
          <a:prstGeom prst="rect">
            <a:avLst/>
          </a:prstGeom>
          <a:ln>
            <a:solidFill>
              <a:schemeClr val="bg2"/>
            </a:solidFill>
          </a:ln>
          <a:effectLst>
            <a:outerShdw blurRad="50800" dist="38100" dir="2700000" algn="tl" rotWithShape="0">
              <a:prstClr val="black">
                <a:alpha val="40000"/>
              </a:prstClr>
            </a:outerShdw>
          </a:effectLst>
        </p:spPr>
      </p:pic>
      <p:pic>
        <p:nvPicPr>
          <p:cNvPr id="10" name="Picture 9" descr="A screenshot of a computer&#10;&#10;Description automatically generated">
            <a:extLst>
              <a:ext uri="{FF2B5EF4-FFF2-40B4-BE49-F238E27FC236}">
                <a16:creationId xmlns:a16="http://schemas.microsoft.com/office/drawing/2014/main" id="{BC6E2F53-06EE-438D-F31A-7BA391A44F8C}"/>
              </a:ext>
            </a:extLst>
          </p:cNvPr>
          <p:cNvPicPr>
            <a:picLocks noChangeAspect="1"/>
          </p:cNvPicPr>
          <p:nvPr/>
        </p:nvPicPr>
        <p:blipFill>
          <a:blip r:embed="rId6"/>
          <a:stretch>
            <a:fillRect/>
          </a:stretch>
        </p:blipFill>
        <p:spPr>
          <a:xfrm>
            <a:off x="7243163" y="3983159"/>
            <a:ext cx="3427935" cy="2385396"/>
          </a:xfrm>
          <a:prstGeom prst="rect">
            <a:avLst/>
          </a:prstGeom>
          <a:ln>
            <a:solidFill>
              <a:schemeClr val="bg2"/>
            </a:solidFill>
          </a:ln>
          <a:effectLst>
            <a:outerShdw blurRad="50800" dist="38100" dir="2700000" algn="tl" rotWithShape="0">
              <a:prstClr val="black">
                <a:alpha val="40000"/>
              </a:prstClr>
            </a:outerShdw>
          </a:effectLst>
        </p:spPr>
      </p:pic>
      <p:sp>
        <p:nvSpPr>
          <p:cNvPr id="11" name="Google Shape;1109;p81">
            <a:extLst>
              <a:ext uri="{FF2B5EF4-FFF2-40B4-BE49-F238E27FC236}">
                <a16:creationId xmlns:a16="http://schemas.microsoft.com/office/drawing/2014/main" id="{6FDB7118-3FD0-2204-085A-2BA8AB9F8963}"/>
              </a:ext>
            </a:extLst>
          </p:cNvPr>
          <p:cNvSpPr/>
          <p:nvPr/>
        </p:nvSpPr>
        <p:spPr>
          <a:xfrm>
            <a:off x="8463618" y="2597928"/>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1109;p81">
            <a:extLst>
              <a:ext uri="{FF2B5EF4-FFF2-40B4-BE49-F238E27FC236}">
                <a16:creationId xmlns:a16="http://schemas.microsoft.com/office/drawing/2014/main" id="{ED7047B8-B595-6C4F-7251-39BB6BDCEEFD}"/>
              </a:ext>
            </a:extLst>
          </p:cNvPr>
          <p:cNvSpPr/>
          <p:nvPr/>
        </p:nvSpPr>
        <p:spPr>
          <a:xfrm rot="5400000">
            <a:off x="9406021" y="3684385"/>
            <a:ext cx="987024" cy="403146"/>
          </a:xfrm>
          <a:prstGeom prst="rightArrow">
            <a:avLst>
              <a:gd name="adj1" fmla="val 50000"/>
              <a:gd name="adj2" fmla="val 50000"/>
            </a:avLst>
          </a:prstGeom>
          <a:solidFill>
            <a:srgbClr val="FF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ustDataLst>
      <p:tags r:id="rId1"/>
    </p:custDataLst>
    <p:extLst>
      <p:ext uri="{BB962C8B-B14F-4D97-AF65-F5344CB8AC3E}">
        <p14:creationId xmlns:p14="http://schemas.microsoft.com/office/powerpoint/2010/main" val="36624022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2" name="Title 1">
            <a:extLst>
              <a:ext uri="{FF2B5EF4-FFF2-40B4-BE49-F238E27FC236}">
                <a16:creationId xmlns:a16="http://schemas.microsoft.com/office/drawing/2014/main" id="{712250EA-09BF-45C7-86EE-9D43D63112BB}"/>
              </a:ext>
            </a:extLst>
          </p:cNvPr>
          <p:cNvSpPr>
            <a:spLocks noGrp="1"/>
          </p:cNvSpPr>
          <p:nvPr>
            <p:ph type="title"/>
          </p:nvPr>
        </p:nvSpPr>
        <p:spPr/>
        <p:txBody>
          <a:bodyPr>
            <a:normAutofit fontScale="90000"/>
          </a:bodyPr>
          <a:lstStyle/>
          <a:p>
            <a:r>
              <a:rPr lang="en-US" sz="4000" b="1" dirty="0"/>
              <a:t>Performance Report – Performance Summary</a:t>
            </a:r>
          </a:p>
        </p:txBody>
      </p:sp>
      <p:sp>
        <p:nvSpPr>
          <p:cNvPr id="3" name="Content Placeholder 2">
            <a:extLst>
              <a:ext uri="{FF2B5EF4-FFF2-40B4-BE49-F238E27FC236}">
                <a16:creationId xmlns:a16="http://schemas.microsoft.com/office/drawing/2014/main" id="{5D24CC6F-7420-475E-9075-A1FDF4B09177}"/>
              </a:ext>
            </a:extLst>
          </p:cNvPr>
          <p:cNvSpPr>
            <a:spLocks noGrp="1"/>
          </p:cNvSpPr>
          <p:nvPr>
            <p:ph sz="quarter" idx="16"/>
          </p:nvPr>
        </p:nvSpPr>
        <p:spPr>
          <a:xfrm>
            <a:off x="1183730" y="1893888"/>
            <a:ext cx="4502124" cy="4475162"/>
          </a:xfrm>
        </p:spPr>
        <p:txBody>
          <a:bodyPr/>
          <a:lstStyle/>
          <a:p>
            <a:pPr marL="457200" indent="-457200">
              <a:buFont typeface="+mj-lt"/>
              <a:buAutoNum type="arabicPeriod"/>
            </a:pPr>
            <a:r>
              <a:rPr lang="en-US" sz="2400" dirty="0"/>
              <a:t>Select </a:t>
            </a:r>
            <a:r>
              <a:rPr lang="en-US" sz="2400" b="1" dirty="0"/>
              <a:t>Reporting</a:t>
            </a:r>
            <a:r>
              <a:rPr lang="en-US" sz="2400" dirty="0"/>
              <a:t>, and then select </a:t>
            </a:r>
            <a:r>
              <a:rPr lang="en-US" sz="2400" b="1" dirty="0"/>
              <a:t>Performance</a:t>
            </a:r>
            <a:r>
              <a:rPr lang="en-US" sz="2400" dirty="0"/>
              <a:t>.</a:t>
            </a:r>
          </a:p>
          <a:p>
            <a:pPr marL="457200" indent="-457200">
              <a:buFont typeface="+mj-lt"/>
              <a:buAutoNum type="arabicPeriod"/>
            </a:pPr>
            <a:r>
              <a:rPr lang="en-US" sz="2400" dirty="0"/>
              <a:t>Click anywhere in a test row to open the </a:t>
            </a:r>
            <a:r>
              <a:rPr lang="en-US" sz="2400" b="1" dirty="0"/>
              <a:t>Performance Report</a:t>
            </a:r>
            <a:r>
              <a:rPr lang="en-US" sz="2400" dirty="0"/>
              <a:t>.</a:t>
            </a:r>
          </a:p>
          <a:p>
            <a:pPr marL="457200" indent="-457200">
              <a:buFont typeface="+mj-lt"/>
              <a:buAutoNum type="arabicPeriod"/>
            </a:pPr>
            <a:r>
              <a:rPr lang="en-US" sz="2400" dirty="0"/>
              <a:t>The </a:t>
            </a:r>
            <a:r>
              <a:rPr lang="en-US" sz="2400" b="1" dirty="0"/>
              <a:t>Performance Summary </a:t>
            </a:r>
            <a:r>
              <a:rPr lang="en-US" sz="2400" dirty="0"/>
              <a:t>tab provides a performance overview across all organizations you have access to.</a:t>
            </a:r>
          </a:p>
        </p:txBody>
      </p:sp>
      <p:sp>
        <p:nvSpPr>
          <p:cNvPr id="8" name="Slide Number Placeholder 5">
            <a:extLst>
              <a:ext uri="{FF2B5EF4-FFF2-40B4-BE49-F238E27FC236}">
                <a16:creationId xmlns:a16="http://schemas.microsoft.com/office/drawing/2014/main" id="{E0E7A3B3-5CF8-4AC2-BB90-1365D2B28F12}"/>
              </a:ext>
            </a:extLst>
          </p:cNvPr>
          <p:cNvSpPr>
            <a:spLocks noGrp="1"/>
          </p:cNvSpPr>
          <p:nvPr>
            <p:ph type="sldNum" sz="quarter" idx="15"/>
          </p:nvPr>
        </p:nvSpPr>
        <p:spPr/>
        <p:txBody>
          <a:bodyPr/>
          <a:lstStyle/>
          <a:p>
            <a:fld id="{A675A95B-E252-424C-9C73-487F8FE43AE6}" type="slidenum">
              <a:rPr lang="en-US" smtClean="0"/>
              <a:pPr/>
              <a:t>85</a:t>
            </a:fld>
            <a:endParaRPr lang="en-US"/>
          </a:p>
        </p:txBody>
      </p:sp>
      <p:pic>
        <p:nvPicPr>
          <p:cNvPr id="5" name="Picture 4" descr="A screenshot of a computer&#10;&#10;Description automatically generated">
            <a:extLst>
              <a:ext uri="{FF2B5EF4-FFF2-40B4-BE49-F238E27FC236}">
                <a16:creationId xmlns:a16="http://schemas.microsoft.com/office/drawing/2014/main" id="{4DFBBC67-4560-73B6-6A83-3D0551A82700}"/>
              </a:ext>
            </a:extLst>
          </p:cNvPr>
          <p:cNvPicPr>
            <a:picLocks noChangeAspect="1"/>
          </p:cNvPicPr>
          <p:nvPr/>
        </p:nvPicPr>
        <p:blipFill>
          <a:blip r:embed="rId4"/>
          <a:stretch>
            <a:fillRect/>
          </a:stretch>
        </p:blipFill>
        <p:spPr>
          <a:xfrm>
            <a:off x="5910703" y="2245729"/>
            <a:ext cx="5815897" cy="1938632"/>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6" descr="A screenshot of a graph&#10;&#10;Description automatically generated">
            <a:extLst>
              <a:ext uri="{FF2B5EF4-FFF2-40B4-BE49-F238E27FC236}">
                <a16:creationId xmlns:a16="http://schemas.microsoft.com/office/drawing/2014/main" id="{2621CC21-3A81-F900-592B-2F80E3F24327}"/>
              </a:ext>
            </a:extLst>
          </p:cNvPr>
          <p:cNvPicPr>
            <a:picLocks noChangeAspect="1"/>
          </p:cNvPicPr>
          <p:nvPr/>
        </p:nvPicPr>
        <p:blipFill>
          <a:blip r:embed="rId5"/>
          <a:stretch>
            <a:fillRect/>
          </a:stretch>
        </p:blipFill>
        <p:spPr>
          <a:xfrm>
            <a:off x="5910860" y="4336076"/>
            <a:ext cx="5817419" cy="1551015"/>
          </a:xfrm>
          <a:prstGeom prst="rect">
            <a:avLst/>
          </a:prstGeom>
          <a:ln>
            <a:solidFill>
              <a:schemeClr val="bg2"/>
            </a:solidFill>
          </a:ln>
          <a:effectLst>
            <a:outerShdw blurRad="50800" dist="38100" dir="2700000" algn="tl" rotWithShape="0">
              <a:prstClr val="black">
                <a:alpha val="40000"/>
              </a:prstClr>
            </a:outerShdw>
          </a:effectLst>
        </p:spPr>
      </p:pic>
      <p:sp>
        <p:nvSpPr>
          <p:cNvPr id="9" name="Google Shape;941;p91">
            <a:extLst>
              <a:ext uri="{FF2B5EF4-FFF2-40B4-BE49-F238E27FC236}">
                <a16:creationId xmlns:a16="http://schemas.microsoft.com/office/drawing/2014/main" id="{C1589862-B852-E2BD-FE54-E2858DBFA602}"/>
              </a:ext>
            </a:extLst>
          </p:cNvPr>
          <p:cNvSpPr/>
          <p:nvPr/>
        </p:nvSpPr>
        <p:spPr>
          <a:xfrm>
            <a:off x="5890155" y="3215813"/>
            <a:ext cx="900701" cy="261465"/>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custDataLst>
      <p:tags r:id="rId1"/>
    </p:custDataLst>
    <p:extLst>
      <p:ext uri="{BB962C8B-B14F-4D97-AF65-F5344CB8AC3E}">
        <p14:creationId xmlns:p14="http://schemas.microsoft.com/office/powerpoint/2010/main" val="12504812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2" name="Title 1">
            <a:extLst>
              <a:ext uri="{FF2B5EF4-FFF2-40B4-BE49-F238E27FC236}">
                <a16:creationId xmlns:a16="http://schemas.microsoft.com/office/drawing/2014/main" id="{712250EA-09BF-45C7-86EE-9D43D63112BB}"/>
              </a:ext>
            </a:extLst>
          </p:cNvPr>
          <p:cNvSpPr>
            <a:spLocks noGrp="1"/>
          </p:cNvSpPr>
          <p:nvPr>
            <p:ph type="title"/>
          </p:nvPr>
        </p:nvSpPr>
        <p:spPr/>
        <p:txBody>
          <a:bodyPr>
            <a:normAutofit/>
          </a:bodyPr>
          <a:lstStyle/>
          <a:p>
            <a:r>
              <a:rPr lang="en-US" sz="4000" b="1" dirty="0"/>
              <a:t>Performance Report – Item Analysis</a:t>
            </a:r>
          </a:p>
        </p:txBody>
      </p:sp>
      <p:sp>
        <p:nvSpPr>
          <p:cNvPr id="3" name="Content Placeholder 2">
            <a:extLst>
              <a:ext uri="{FF2B5EF4-FFF2-40B4-BE49-F238E27FC236}">
                <a16:creationId xmlns:a16="http://schemas.microsoft.com/office/drawing/2014/main" id="{5D24CC6F-7420-475E-9075-A1FDF4B09177}"/>
              </a:ext>
            </a:extLst>
          </p:cNvPr>
          <p:cNvSpPr>
            <a:spLocks noGrp="1"/>
          </p:cNvSpPr>
          <p:nvPr>
            <p:ph sz="quarter" idx="16"/>
          </p:nvPr>
        </p:nvSpPr>
        <p:spPr>
          <a:xfrm>
            <a:off x="1183730" y="1893888"/>
            <a:ext cx="4502124" cy="4475162"/>
          </a:xfrm>
        </p:spPr>
        <p:txBody>
          <a:bodyPr/>
          <a:lstStyle/>
          <a:p>
            <a:pPr marL="457200" indent="-457200">
              <a:buFont typeface="+mj-lt"/>
              <a:buAutoNum type="arabicPeriod"/>
            </a:pPr>
            <a:r>
              <a:rPr lang="en-US" sz="2800" dirty="0"/>
              <a:t>Select </a:t>
            </a:r>
            <a:r>
              <a:rPr lang="en-US" sz="2800" b="1" dirty="0"/>
              <a:t>Reporting</a:t>
            </a:r>
            <a:r>
              <a:rPr lang="en-US" sz="2800" dirty="0"/>
              <a:t>, and then select </a:t>
            </a:r>
            <a:r>
              <a:rPr lang="en-US" sz="2800" b="1" dirty="0"/>
              <a:t>Performance</a:t>
            </a:r>
            <a:r>
              <a:rPr lang="en-US" sz="2800" dirty="0"/>
              <a:t>.</a:t>
            </a:r>
          </a:p>
          <a:p>
            <a:pPr marL="457200" indent="-457200">
              <a:buFont typeface="+mj-lt"/>
              <a:buAutoNum type="arabicPeriod"/>
            </a:pPr>
            <a:r>
              <a:rPr lang="en-US" sz="2800" dirty="0"/>
              <a:t>Click anywhere in a test row to open the </a:t>
            </a:r>
            <a:r>
              <a:rPr lang="en-US" sz="2800" b="1" dirty="0"/>
              <a:t>Performance Report</a:t>
            </a:r>
            <a:r>
              <a:rPr lang="en-US" sz="2800" dirty="0"/>
              <a:t>.</a:t>
            </a:r>
          </a:p>
          <a:p>
            <a:pPr marL="457200" indent="-457200">
              <a:buFont typeface="+mj-lt"/>
              <a:buAutoNum type="arabicPeriod"/>
            </a:pPr>
            <a:r>
              <a:rPr lang="en-US" sz="2800" dirty="0"/>
              <a:t>Select </a:t>
            </a:r>
            <a:r>
              <a:rPr lang="en-US" sz="2800" b="1" dirty="0"/>
              <a:t>Item Analysis</a:t>
            </a:r>
            <a:r>
              <a:rPr lang="en-US" sz="2800" dirty="0"/>
              <a:t>.</a:t>
            </a:r>
          </a:p>
          <a:p>
            <a:pPr marL="457200" indent="-457200">
              <a:buFont typeface="+mj-lt"/>
              <a:buAutoNum type="arabicPeriod"/>
            </a:pPr>
            <a:endParaRPr lang="en-US" sz="2400" dirty="0"/>
          </a:p>
        </p:txBody>
      </p:sp>
      <p:sp>
        <p:nvSpPr>
          <p:cNvPr id="8" name="Slide Number Placeholder 5">
            <a:extLst>
              <a:ext uri="{FF2B5EF4-FFF2-40B4-BE49-F238E27FC236}">
                <a16:creationId xmlns:a16="http://schemas.microsoft.com/office/drawing/2014/main" id="{E0E7A3B3-5CF8-4AC2-BB90-1365D2B28F12}"/>
              </a:ext>
            </a:extLst>
          </p:cNvPr>
          <p:cNvSpPr>
            <a:spLocks noGrp="1"/>
          </p:cNvSpPr>
          <p:nvPr>
            <p:ph type="sldNum" sz="quarter" idx="15"/>
          </p:nvPr>
        </p:nvSpPr>
        <p:spPr/>
        <p:txBody>
          <a:bodyPr/>
          <a:lstStyle/>
          <a:p>
            <a:fld id="{A675A95B-E252-424C-9C73-487F8FE43AE6}" type="slidenum">
              <a:rPr lang="en-US" smtClean="0"/>
              <a:pPr/>
              <a:t>86</a:t>
            </a:fld>
            <a:endParaRPr lang="en-US"/>
          </a:p>
        </p:txBody>
      </p:sp>
      <p:pic>
        <p:nvPicPr>
          <p:cNvPr id="5" name="Picture 4" descr="A screenshot of a computer&#10;&#10;Description automatically generated">
            <a:extLst>
              <a:ext uri="{FF2B5EF4-FFF2-40B4-BE49-F238E27FC236}">
                <a16:creationId xmlns:a16="http://schemas.microsoft.com/office/drawing/2014/main" id="{CA6E9C66-8898-B1D1-58B5-6CD025B03C9E}"/>
              </a:ext>
            </a:extLst>
          </p:cNvPr>
          <p:cNvPicPr>
            <a:picLocks noChangeAspect="1"/>
          </p:cNvPicPr>
          <p:nvPr/>
        </p:nvPicPr>
        <p:blipFill>
          <a:blip r:embed="rId4"/>
          <a:stretch>
            <a:fillRect/>
          </a:stretch>
        </p:blipFill>
        <p:spPr>
          <a:xfrm>
            <a:off x="5799287" y="2771141"/>
            <a:ext cx="6052642" cy="2720655"/>
          </a:xfrm>
          <a:prstGeom prst="rect">
            <a:avLst/>
          </a:prstGeom>
          <a:ln>
            <a:solidFill>
              <a:schemeClr val="bg2"/>
            </a:solidFill>
          </a:ln>
          <a:effectLst>
            <a:outerShdw blurRad="50800" dist="38100" dir="2700000" algn="tl" rotWithShape="0">
              <a:prstClr val="black">
                <a:alpha val="40000"/>
              </a:prstClr>
            </a:outerShdw>
          </a:effectLst>
        </p:spPr>
      </p:pic>
      <p:sp>
        <p:nvSpPr>
          <p:cNvPr id="6" name="Google Shape;941;p91">
            <a:extLst>
              <a:ext uri="{FF2B5EF4-FFF2-40B4-BE49-F238E27FC236}">
                <a16:creationId xmlns:a16="http://schemas.microsoft.com/office/drawing/2014/main" id="{59CFDF39-F71A-91DB-B40F-ABDD0D04B67B}"/>
              </a:ext>
            </a:extLst>
          </p:cNvPr>
          <p:cNvSpPr/>
          <p:nvPr/>
        </p:nvSpPr>
        <p:spPr>
          <a:xfrm>
            <a:off x="6528760" y="3348625"/>
            <a:ext cx="697232" cy="249957"/>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custDataLst>
      <p:tags r:id="rId1"/>
    </p:custDataLst>
    <p:extLst>
      <p:ext uri="{BB962C8B-B14F-4D97-AF65-F5344CB8AC3E}">
        <p14:creationId xmlns:p14="http://schemas.microsoft.com/office/powerpoint/2010/main" val="29704208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2" name="Title 1">
            <a:extLst>
              <a:ext uri="{FF2B5EF4-FFF2-40B4-BE49-F238E27FC236}">
                <a16:creationId xmlns:a16="http://schemas.microsoft.com/office/drawing/2014/main" id="{712250EA-09BF-45C7-86EE-9D43D63112BB}"/>
              </a:ext>
            </a:extLst>
          </p:cNvPr>
          <p:cNvSpPr>
            <a:spLocks noGrp="1"/>
          </p:cNvSpPr>
          <p:nvPr>
            <p:ph type="title"/>
          </p:nvPr>
        </p:nvSpPr>
        <p:spPr/>
        <p:txBody>
          <a:bodyPr>
            <a:normAutofit fontScale="90000"/>
          </a:bodyPr>
          <a:lstStyle/>
          <a:p>
            <a:r>
              <a:rPr lang="en-US" sz="4000" b="1" dirty="0"/>
              <a:t>Performance Report – Standard Performance</a:t>
            </a:r>
          </a:p>
        </p:txBody>
      </p:sp>
      <p:sp>
        <p:nvSpPr>
          <p:cNvPr id="3" name="Content Placeholder 2">
            <a:extLst>
              <a:ext uri="{FF2B5EF4-FFF2-40B4-BE49-F238E27FC236}">
                <a16:creationId xmlns:a16="http://schemas.microsoft.com/office/drawing/2014/main" id="{5D24CC6F-7420-475E-9075-A1FDF4B09177}"/>
              </a:ext>
            </a:extLst>
          </p:cNvPr>
          <p:cNvSpPr>
            <a:spLocks noGrp="1"/>
          </p:cNvSpPr>
          <p:nvPr>
            <p:ph sz="quarter" idx="16"/>
          </p:nvPr>
        </p:nvSpPr>
        <p:spPr>
          <a:xfrm>
            <a:off x="1183730" y="1893888"/>
            <a:ext cx="3866735" cy="4475162"/>
          </a:xfrm>
        </p:spPr>
        <p:txBody>
          <a:bodyPr/>
          <a:lstStyle/>
          <a:p>
            <a:pPr marL="457200" indent="-457200">
              <a:buFont typeface="+mj-lt"/>
              <a:buAutoNum type="arabicPeriod"/>
            </a:pPr>
            <a:r>
              <a:rPr lang="en-US" sz="2400" dirty="0"/>
              <a:t>Select </a:t>
            </a:r>
            <a:r>
              <a:rPr lang="en-US" sz="2400" b="1" dirty="0"/>
              <a:t>Reporting</a:t>
            </a:r>
            <a:r>
              <a:rPr lang="en-US" sz="2400" dirty="0"/>
              <a:t>, and then select </a:t>
            </a:r>
            <a:r>
              <a:rPr lang="en-US" sz="2400" b="1" dirty="0"/>
              <a:t>Performance</a:t>
            </a:r>
            <a:r>
              <a:rPr lang="en-US" sz="2400" dirty="0"/>
              <a:t>.</a:t>
            </a:r>
          </a:p>
          <a:p>
            <a:pPr marL="457200" indent="-457200">
              <a:buFont typeface="+mj-lt"/>
              <a:buAutoNum type="arabicPeriod"/>
            </a:pPr>
            <a:r>
              <a:rPr lang="en-US" sz="2400" dirty="0"/>
              <a:t>Click anywhere in a test row to open the </a:t>
            </a:r>
            <a:r>
              <a:rPr lang="en-US" sz="2400" b="1" dirty="0"/>
              <a:t>Performance Report</a:t>
            </a:r>
            <a:r>
              <a:rPr lang="en-US" sz="2400" dirty="0"/>
              <a:t>.</a:t>
            </a:r>
          </a:p>
          <a:p>
            <a:pPr marL="457200" indent="-457200">
              <a:buFont typeface="+mj-lt"/>
              <a:buAutoNum type="arabicPeriod"/>
            </a:pPr>
            <a:r>
              <a:rPr lang="en-US" sz="2400" dirty="0"/>
              <a:t>Select </a:t>
            </a:r>
            <a:r>
              <a:rPr lang="en-US" sz="2400" b="1" dirty="0"/>
              <a:t>Standard Performance</a:t>
            </a:r>
            <a:r>
              <a:rPr lang="en-US" sz="2400" dirty="0"/>
              <a:t>.</a:t>
            </a:r>
          </a:p>
        </p:txBody>
      </p:sp>
      <p:sp>
        <p:nvSpPr>
          <p:cNvPr id="8" name="Slide Number Placeholder 5">
            <a:extLst>
              <a:ext uri="{FF2B5EF4-FFF2-40B4-BE49-F238E27FC236}">
                <a16:creationId xmlns:a16="http://schemas.microsoft.com/office/drawing/2014/main" id="{E0E7A3B3-5CF8-4AC2-BB90-1365D2B28F12}"/>
              </a:ext>
            </a:extLst>
          </p:cNvPr>
          <p:cNvSpPr>
            <a:spLocks noGrp="1"/>
          </p:cNvSpPr>
          <p:nvPr>
            <p:ph type="sldNum" sz="quarter" idx="15"/>
          </p:nvPr>
        </p:nvSpPr>
        <p:spPr/>
        <p:txBody>
          <a:bodyPr/>
          <a:lstStyle/>
          <a:p>
            <a:fld id="{A675A95B-E252-424C-9C73-487F8FE43AE6}" type="slidenum">
              <a:rPr lang="en-US" smtClean="0"/>
              <a:pPr/>
              <a:t>87</a:t>
            </a:fld>
            <a:endParaRPr lang="en-US"/>
          </a:p>
        </p:txBody>
      </p:sp>
      <p:pic>
        <p:nvPicPr>
          <p:cNvPr id="5" name="Picture 4" descr="A screenshot of a computer&#10;&#10;Description automatically generated">
            <a:extLst>
              <a:ext uri="{FF2B5EF4-FFF2-40B4-BE49-F238E27FC236}">
                <a16:creationId xmlns:a16="http://schemas.microsoft.com/office/drawing/2014/main" id="{C53FC94D-29D9-6C8B-7114-BD7247F4EBEF}"/>
              </a:ext>
            </a:extLst>
          </p:cNvPr>
          <p:cNvPicPr>
            <a:picLocks noChangeAspect="1"/>
          </p:cNvPicPr>
          <p:nvPr/>
        </p:nvPicPr>
        <p:blipFill>
          <a:blip r:embed="rId4"/>
          <a:stretch>
            <a:fillRect/>
          </a:stretch>
        </p:blipFill>
        <p:spPr>
          <a:xfrm>
            <a:off x="5433510" y="2387210"/>
            <a:ext cx="6435011" cy="2648830"/>
          </a:xfrm>
          <a:prstGeom prst="rect">
            <a:avLst/>
          </a:prstGeom>
          <a:ln>
            <a:solidFill>
              <a:schemeClr val="bg2"/>
            </a:solidFill>
          </a:ln>
          <a:effectLst>
            <a:outerShdw blurRad="50800" dist="38100" dir="2700000" algn="tl" rotWithShape="0">
              <a:prstClr val="black">
                <a:alpha val="40000"/>
              </a:prstClr>
            </a:outerShdw>
          </a:effectLst>
        </p:spPr>
      </p:pic>
      <p:sp>
        <p:nvSpPr>
          <p:cNvPr id="6" name="Google Shape;941;p91">
            <a:extLst>
              <a:ext uri="{FF2B5EF4-FFF2-40B4-BE49-F238E27FC236}">
                <a16:creationId xmlns:a16="http://schemas.microsoft.com/office/drawing/2014/main" id="{23B59466-0214-0573-A21E-D8225AC1F981}"/>
              </a:ext>
            </a:extLst>
          </p:cNvPr>
          <p:cNvSpPr/>
          <p:nvPr/>
        </p:nvSpPr>
        <p:spPr>
          <a:xfrm>
            <a:off x="6816360" y="3028807"/>
            <a:ext cx="885303" cy="278781"/>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custDataLst>
      <p:tags r:id="rId1"/>
    </p:custDataLst>
    <p:extLst>
      <p:ext uri="{BB962C8B-B14F-4D97-AF65-F5344CB8AC3E}">
        <p14:creationId xmlns:p14="http://schemas.microsoft.com/office/powerpoint/2010/main" val="4059053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2" name="Title 1">
            <a:extLst>
              <a:ext uri="{FF2B5EF4-FFF2-40B4-BE49-F238E27FC236}">
                <a16:creationId xmlns:a16="http://schemas.microsoft.com/office/drawing/2014/main" id="{712250EA-09BF-45C7-86EE-9D43D63112BB}"/>
              </a:ext>
            </a:extLst>
          </p:cNvPr>
          <p:cNvSpPr>
            <a:spLocks noGrp="1"/>
          </p:cNvSpPr>
          <p:nvPr>
            <p:ph type="title"/>
          </p:nvPr>
        </p:nvSpPr>
        <p:spPr/>
        <p:txBody>
          <a:bodyPr>
            <a:normAutofit/>
          </a:bodyPr>
          <a:lstStyle/>
          <a:p>
            <a:r>
              <a:rPr lang="en-US" sz="4000" b="1" dirty="0"/>
              <a:t>Performance </a:t>
            </a:r>
            <a:r>
              <a:rPr lang="en-US" sz="4000" b="1"/>
              <a:t>Report – Program </a:t>
            </a:r>
            <a:r>
              <a:rPr lang="en-US" sz="4000" b="1" dirty="0"/>
              <a:t>Report</a:t>
            </a:r>
          </a:p>
        </p:txBody>
      </p:sp>
      <p:sp>
        <p:nvSpPr>
          <p:cNvPr id="3" name="Content Placeholder 2">
            <a:extLst>
              <a:ext uri="{FF2B5EF4-FFF2-40B4-BE49-F238E27FC236}">
                <a16:creationId xmlns:a16="http://schemas.microsoft.com/office/drawing/2014/main" id="{5D24CC6F-7420-475E-9075-A1FDF4B09177}"/>
              </a:ext>
            </a:extLst>
          </p:cNvPr>
          <p:cNvSpPr>
            <a:spLocks noGrp="1"/>
          </p:cNvSpPr>
          <p:nvPr>
            <p:ph sz="quarter" idx="16"/>
          </p:nvPr>
        </p:nvSpPr>
        <p:spPr/>
        <p:txBody>
          <a:bodyPr/>
          <a:lstStyle/>
          <a:p>
            <a:r>
              <a:rPr lang="en-US" sz="2400" dirty="0"/>
              <a:t>The Program Report provides an overview of student performance for all (or selected) test windows in a program. This report is available to roles with permission to view it, such as school administrators.</a:t>
            </a:r>
          </a:p>
        </p:txBody>
      </p:sp>
      <p:sp>
        <p:nvSpPr>
          <p:cNvPr id="8" name="Slide Number Placeholder 5">
            <a:extLst>
              <a:ext uri="{FF2B5EF4-FFF2-40B4-BE49-F238E27FC236}">
                <a16:creationId xmlns:a16="http://schemas.microsoft.com/office/drawing/2014/main" id="{E0E7A3B3-5CF8-4AC2-BB90-1365D2B28F12}"/>
              </a:ext>
            </a:extLst>
          </p:cNvPr>
          <p:cNvSpPr>
            <a:spLocks noGrp="1"/>
          </p:cNvSpPr>
          <p:nvPr>
            <p:ph type="sldNum" sz="quarter" idx="15"/>
          </p:nvPr>
        </p:nvSpPr>
        <p:spPr/>
        <p:txBody>
          <a:bodyPr/>
          <a:lstStyle/>
          <a:p>
            <a:fld id="{A675A95B-E252-424C-9C73-487F8FE43AE6}" type="slidenum">
              <a:rPr lang="en-US" smtClean="0"/>
              <a:pPr/>
              <a:t>88</a:t>
            </a:fld>
            <a:endParaRPr lang="en-US" dirty="0"/>
          </a:p>
        </p:txBody>
      </p:sp>
      <p:pic>
        <p:nvPicPr>
          <p:cNvPr id="5" name="Picture 4">
            <a:extLst>
              <a:ext uri="{FF2B5EF4-FFF2-40B4-BE49-F238E27FC236}">
                <a16:creationId xmlns:a16="http://schemas.microsoft.com/office/drawing/2014/main" id="{0963370D-128D-8E86-D583-A4A39863B7EB}"/>
              </a:ext>
            </a:extLst>
          </p:cNvPr>
          <p:cNvPicPr>
            <a:picLocks noChangeAspect="1"/>
          </p:cNvPicPr>
          <p:nvPr/>
        </p:nvPicPr>
        <p:blipFill>
          <a:blip r:embed="rId4"/>
          <a:srcRect/>
          <a:stretch/>
        </p:blipFill>
        <p:spPr>
          <a:xfrm>
            <a:off x="967774" y="3155307"/>
            <a:ext cx="10256451" cy="3213743"/>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186353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4" name="Title 3">
            <a:extLst>
              <a:ext uri="{FF2B5EF4-FFF2-40B4-BE49-F238E27FC236}">
                <a16:creationId xmlns:a16="http://schemas.microsoft.com/office/drawing/2014/main" id="{0EFB3164-43F0-46CE-B98B-F3B92C0F51BF}"/>
              </a:ext>
            </a:extLst>
          </p:cNvPr>
          <p:cNvSpPr>
            <a:spLocks noGrp="1"/>
          </p:cNvSpPr>
          <p:nvPr>
            <p:ph type="title"/>
          </p:nvPr>
        </p:nvSpPr>
        <p:spPr/>
        <p:txBody>
          <a:bodyPr>
            <a:normAutofit/>
          </a:bodyPr>
          <a:lstStyle/>
          <a:p>
            <a:r>
              <a:rPr lang="en-US" sz="4000" b="1" dirty="0"/>
              <a:t>Program Report</a:t>
            </a:r>
          </a:p>
        </p:txBody>
      </p:sp>
      <p:sp>
        <p:nvSpPr>
          <p:cNvPr id="889" name="Google Shape;889;p87"/>
          <p:cNvSpPr txBox="1">
            <a:spLocks noGrp="1"/>
          </p:cNvSpPr>
          <p:nvPr>
            <p:ph sz="quarter" idx="16"/>
          </p:nvPr>
        </p:nvSpPr>
        <p:spPr>
          <a:prstGeom prst="rect">
            <a:avLst/>
          </a:prstGeom>
          <a:noFill/>
          <a:ln>
            <a:noFill/>
          </a:ln>
        </p:spPr>
        <p:txBody>
          <a:bodyPr spcFirstLastPara="1" wrap="square" lIns="91425" tIns="45700" rIns="91425" bIns="45700" anchor="t" anchorCtr="0">
            <a:noAutofit/>
          </a:bodyPr>
          <a:lstStyle/>
          <a:p>
            <a:pPr marL="457200" marR="0" lvl="0" indent="-457200" algn="l" defTabSz="914400" rtl="0" eaLnBrk="0" fontAlgn="base" latinLnBrk="0" hangingPunct="0">
              <a:lnSpc>
                <a:spcPct val="90000"/>
              </a:lnSpc>
              <a:spcBef>
                <a:spcPts val="1000"/>
              </a:spcBef>
              <a:spcAft>
                <a:spcPct val="0"/>
              </a:spcAft>
              <a:buClrTx/>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Select </a:t>
            </a:r>
            <a:r>
              <a:rPr kumimoji="0" lang="en-US" sz="2000" b="1"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Reporting</a:t>
            </a:r>
            <a:r>
              <a:rPr kumimoji="0" lang="en-US" sz="20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and then select </a:t>
            </a:r>
            <a:r>
              <a:rPr kumimoji="0" lang="en-US" sz="2000" b="1"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Performance</a:t>
            </a:r>
            <a:r>
              <a:rPr kumimoji="0" lang="en-US" sz="20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p>
          <a:p>
            <a:pPr marL="457200" marR="0" lvl="0" indent="-457200" algn="l" defTabSz="914400" rtl="0" eaLnBrk="0" fontAlgn="base" latinLnBrk="0" hangingPunct="0">
              <a:lnSpc>
                <a:spcPct val="90000"/>
              </a:lnSpc>
              <a:spcBef>
                <a:spcPts val="1000"/>
              </a:spcBef>
              <a:spcAft>
                <a:spcPct val="0"/>
              </a:spcAft>
              <a:buClrTx/>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Select a </a:t>
            </a:r>
            <a:r>
              <a:rPr kumimoji="0" lang="en-US" sz="2000" b="1"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Program</a:t>
            </a:r>
            <a:r>
              <a:rPr kumimoji="0" lang="en-US" sz="200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from the dropdown</a:t>
            </a:r>
            <a:r>
              <a:rPr kumimoji="0" lang="en-US" sz="20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p>
          <a:p>
            <a:pPr marL="457200" marR="0" lvl="0" indent="-457200" algn="l" defTabSz="914400" rtl="0" eaLnBrk="0" fontAlgn="base" latinLnBrk="0" hangingPunct="0">
              <a:lnSpc>
                <a:spcPct val="90000"/>
              </a:lnSpc>
              <a:spcBef>
                <a:spcPts val="1000"/>
              </a:spcBef>
              <a:spcAft>
                <a:spcPct val="0"/>
              </a:spcAft>
              <a:buClrTx/>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Then, select </a:t>
            </a:r>
            <a:r>
              <a:rPr kumimoji="0" lang="en-US" sz="2000" b="1"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Program Report</a:t>
            </a:r>
            <a:r>
              <a:rPr kumimoji="0" lang="en-US" sz="20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6" name="Slide Number Placeholder 5">
            <a:extLst>
              <a:ext uri="{FF2B5EF4-FFF2-40B4-BE49-F238E27FC236}">
                <a16:creationId xmlns:a16="http://schemas.microsoft.com/office/drawing/2014/main" id="{8722BF0C-37AC-48BD-ABE9-2249DB280349}"/>
              </a:ext>
            </a:extLst>
          </p:cNvPr>
          <p:cNvSpPr>
            <a:spLocks noGrp="1"/>
          </p:cNvSpPr>
          <p:nvPr>
            <p:ph type="sldNum" sz="quarter" idx="15"/>
          </p:nvPr>
        </p:nvSpPr>
        <p:spPr/>
        <p:txBody>
          <a:bodyPr/>
          <a:lstStyle/>
          <a:p>
            <a:fld id="{A675A95B-E252-424C-9C73-487F8FE43AE6}" type="slidenum">
              <a:rPr lang="en-US" smtClean="0"/>
              <a:pPr/>
              <a:t>89</a:t>
            </a:fld>
            <a:endParaRPr lang="en-US"/>
          </a:p>
        </p:txBody>
      </p:sp>
      <p:pic>
        <p:nvPicPr>
          <p:cNvPr id="3" name="Picture 2">
            <a:extLst>
              <a:ext uri="{FF2B5EF4-FFF2-40B4-BE49-F238E27FC236}">
                <a16:creationId xmlns:a16="http://schemas.microsoft.com/office/drawing/2014/main" id="{E11232A5-EDBC-30D2-98F3-D2033D279D0F}"/>
              </a:ext>
            </a:extLst>
          </p:cNvPr>
          <p:cNvPicPr>
            <a:picLocks noChangeAspect="1"/>
          </p:cNvPicPr>
          <p:nvPr/>
        </p:nvPicPr>
        <p:blipFill>
          <a:blip r:embed="rId4"/>
          <a:srcRect/>
          <a:stretch/>
        </p:blipFill>
        <p:spPr>
          <a:xfrm>
            <a:off x="3295203" y="3330463"/>
            <a:ext cx="7877238" cy="3241787"/>
          </a:xfrm>
          <a:prstGeom prst="rect">
            <a:avLst/>
          </a:prstGeom>
          <a:ln>
            <a:solidFill>
              <a:schemeClr val="bg2"/>
            </a:solidFill>
          </a:ln>
          <a:effectLst>
            <a:outerShdw blurRad="50800" dist="38100" dir="2700000" algn="tl" rotWithShape="0">
              <a:prstClr val="black">
                <a:alpha val="40000"/>
              </a:prstClr>
            </a:outerShdw>
          </a:effectLst>
        </p:spPr>
      </p:pic>
      <p:pic>
        <p:nvPicPr>
          <p:cNvPr id="7" name="Picture 6" descr="A screenshot of a computer&#10;&#10;Description automatically generated">
            <a:extLst>
              <a:ext uri="{FF2B5EF4-FFF2-40B4-BE49-F238E27FC236}">
                <a16:creationId xmlns:a16="http://schemas.microsoft.com/office/drawing/2014/main" id="{B6B6CA66-D1F4-4378-2002-F98875BEB8E9}"/>
              </a:ext>
            </a:extLst>
          </p:cNvPr>
          <p:cNvPicPr>
            <a:picLocks noChangeAspect="1"/>
          </p:cNvPicPr>
          <p:nvPr/>
        </p:nvPicPr>
        <p:blipFill>
          <a:blip r:embed="rId5"/>
          <a:stretch>
            <a:fillRect/>
          </a:stretch>
        </p:blipFill>
        <p:spPr>
          <a:xfrm>
            <a:off x="365952" y="4167090"/>
            <a:ext cx="3010055" cy="1568531"/>
          </a:xfrm>
          <a:prstGeom prst="rect">
            <a:avLst/>
          </a:prstGeom>
          <a:ln>
            <a:solidFill>
              <a:schemeClr val="bg2"/>
            </a:solidFill>
          </a:ln>
          <a:effectLst>
            <a:outerShdw blurRad="50800" dist="38100" dir="2700000" algn="tl" rotWithShape="0">
              <a:prstClr val="black">
                <a:alpha val="40000"/>
              </a:prstClr>
            </a:outerShdw>
          </a:effectLst>
        </p:spPr>
      </p:pic>
      <p:sp>
        <p:nvSpPr>
          <p:cNvPr id="8" name="Google Shape;941;p91">
            <a:extLst>
              <a:ext uri="{FF2B5EF4-FFF2-40B4-BE49-F238E27FC236}">
                <a16:creationId xmlns:a16="http://schemas.microsoft.com/office/drawing/2014/main" id="{B8D186A6-C185-BDC3-0A21-4F48C997A09A}"/>
              </a:ext>
            </a:extLst>
          </p:cNvPr>
          <p:cNvSpPr/>
          <p:nvPr/>
        </p:nvSpPr>
        <p:spPr>
          <a:xfrm>
            <a:off x="2164153" y="5400196"/>
            <a:ext cx="1257010" cy="358003"/>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9" name="Picture 8">
            <a:extLst>
              <a:ext uri="{FF2B5EF4-FFF2-40B4-BE49-F238E27FC236}">
                <a16:creationId xmlns:a16="http://schemas.microsoft.com/office/drawing/2014/main" id="{F9BE08D3-54BF-CB17-A538-9E78520B4ABF}"/>
              </a:ext>
            </a:extLst>
          </p:cNvPr>
          <p:cNvPicPr>
            <a:picLocks noChangeAspect="1"/>
          </p:cNvPicPr>
          <p:nvPr/>
        </p:nvPicPr>
        <p:blipFill>
          <a:blip r:embed="rId6"/>
          <a:stretch>
            <a:fillRect/>
          </a:stretch>
        </p:blipFill>
        <p:spPr>
          <a:xfrm rot="19505394">
            <a:off x="2916579" y="4597756"/>
            <a:ext cx="871804" cy="707197"/>
          </a:xfrm>
          <a:prstGeom prst="rect">
            <a:avLst/>
          </a:prstGeom>
        </p:spPr>
      </p:pic>
    </p:spTree>
    <p:custDataLst>
      <p:tags r:id="rId1"/>
    </p:custDataLst>
    <p:extLst>
      <p:ext uri="{BB962C8B-B14F-4D97-AF65-F5344CB8AC3E}">
        <p14:creationId xmlns:p14="http://schemas.microsoft.com/office/powerpoint/2010/main" val="988824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l"/>
            <a:r>
              <a:rPr lang="en-US" sz="4000" b="1">
                <a:ea typeface="Open Sans Light" panose="020B0306030504020204" pitchFamily="34" charset="0"/>
                <a:cs typeface="Open Sans Light" panose="020B0306030504020204" pitchFamily="34" charset="0"/>
              </a:rPr>
              <a:t>ELA/Literacy Overview</a:t>
            </a:r>
            <a:endParaRPr lang="en-US" sz="4000" b="1">
              <a:solidFill>
                <a:schemeClr val="bg1"/>
              </a:solidFill>
              <a:latin typeface="Trebuchet MS" panose="020B0603020202020204" pitchFamily="34" charset="0"/>
            </a:endParaRPr>
          </a:p>
        </p:txBody>
      </p:sp>
      <p:sp>
        <p:nvSpPr>
          <p:cNvPr id="5" name="Content Placeholder 4">
            <a:extLst>
              <a:ext uri="{FF2B5EF4-FFF2-40B4-BE49-F238E27FC236}">
                <a16:creationId xmlns:a16="http://schemas.microsoft.com/office/drawing/2014/main" id="{416CBD68-7293-4C07-8CAA-6B9A419B1EBC}"/>
              </a:ext>
            </a:extLst>
          </p:cNvPr>
          <p:cNvSpPr>
            <a:spLocks noGrp="1"/>
          </p:cNvSpPr>
          <p:nvPr>
            <p:ph sz="quarter" idx="16"/>
          </p:nvPr>
        </p:nvSpPr>
        <p:spPr>
          <a:xfrm>
            <a:off x="1183729" y="1893888"/>
            <a:ext cx="4912271" cy="4475162"/>
          </a:xfrm>
        </p:spPr>
        <p:txBody>
          <a:bodyPr/>
          <a:lstStyle/>
          <a:p>
            <a:r>
              <a:rPr lang="en-US" sz="1900" dirty="0"/>
              <a:t>Two unique test forms per grade, each administered once during the school year.</a:t>
            </a:r>
          </a:p>
          <a:p>
            <a:r>
              <a:rPr lang="en-US" sz="1900" dirty="0"/>
              <a:t>Test Forms (Online and Paper):</a:t>
            </a:r>
          </a:p>
          <a:p>
            <a:pPr marL="800100" lvl="2" indent="-342900">
              <a:spcBef>
                <a:spcPts val="1000"/>
              </a:spcBef>
              <a:buFont typeface="Wingdings" panose="05000000000000000000" pitchFamily="2" charset="2"/>
              <a:buChar char="§"/>
            </a:pPr>
            <a:r>
              <a:rPr lang="en-US" sz="1900" dirty="0"/>
              <a:t>Assesses complex text at a higher level of rigor.</a:t>
            </a:r>
          </a:p>
          <a:p>
            <a:pPr marL="800100" lvl="2" indent="-342900">
              <a:spcBef>
                <a:spcPts val="1000"/>
              </a:spcBef>
              <a:buFont typeface="Wingdings" panose="05000000000000000000" pitchFamily="2" charset="2"/>
              <a:buChar char="§"/>
            </a:pPr>
            <a:r>
              <a:rPr lang="en-US" sz="1900" dirty="0"/>
              <a:t>12−17 test items, depending on grade level/content area.</a:t>
            </a:r>
          </a:p>
          <a:p>
            <a:pPr marL="800100" lvl="2" indent="-342900">
              <a:spcBef>
                <a:spcPts val="1000"/>
              </a:spcBef>
              <a:buFont typeface="Wingdings" panose="05000000000000000000" pitchFamily="2" charset="2"/>
              <a:buChar char="§"/>
            </a:pPr>
            <a:r>
              <a:rPr lang="en-US" sz="1900" dirty="0"/>
              <a:t>Single unit completed within one instructional period of 45−90 minutes. </a:t>
            </a:r>
          </a:p>
          <a:p>
            <a:pPr marL="800100" lvl="2" indent="-342900">
              <a:spcBef>
                <a:spcPts val="1000"/>
              </a:spcBef>
              <a:buFont typeface="Wingdings" panose="05000000000000000000" pitchFamily="2" charset="2"/>
              <a:buChar char="§"/>
            </a:pPr>
            <a:r>
              <a:rPr lang="en-US" sz="1900" dirty="0"/>
              <a:t>Machine-scored and hand-scored items.</a:t>
            </a:r>
          </a:p>
          <a:p>
            <a:endParaRPr lang="en-US" dirty="0"/>
          </a:p>
        </p:txBody>
      </p:sp>
      <p:sp>
        <p:nvSpPr>
          <p:cNvPr id="9" name="Slide Number Placeholder 2">
            <a:extLst>
              <a:ext uri="{FF2B5EF4-FFF2-40B4-BE49-F238E27FC236}">
                <a16:creationId xmlns:a16="http://schemas.microsoft.com/office/drawing/2014/main" id="{DF9A1EE6-7AAC-4393-8E42-ECD804F0284A}"/>
              </a:ext>
            </a:extLst>
          </p:cNvPr>
          <p:cNvSpPr>
            <a:spLocks noGrp="1"/>
          </p:cNvSpPr>
          <p:nvPr>
            <p:ph type="sldNum" sz="quarter" idx="15"/>
          </p:nvPr>
        </p:nvSpPr>
        <p:spPr/>
        <p:txBody>
          <a:bodyPr/>
          <a:lstStyle/>
          <a:p>
            <a:fld id="{DEE62800-5F1C-45B1-BAA1-436A6B68D5BA}" type="slidenum">
              <a:rPr lang="en-US" smtClean="0"/>
              <a:pPr/>
              <a:t>9</a:t>
            </a:fld>
            <a:endParaRPr lang="en-US"/>
          </a:p>
        </p:txBody>
      </p:sp>
      <p:sp>
        <p:nvSpPr>
          <p:cNvPr id="2" name="Content Placeholder 9">
            <a:extLst>
              <a:ext uri="{FF2B5EF4-FFF2-40B4-BE49-F238E27FC236}">
                <a16:creationId xmlns:a16="http://schemas.microsoft.com/office/drawing/2014/main" id="{56F4D094-B5D6-DE89-04A3-4B5BBD821B8D}"/>
              </a:ext>
            </a:extLst>
          </p:cNvPr>
          <p:cNvSpPr txBox="1">
            <a:spLocks/>
          </p:cNvSpPr>
          <p:nvPr/>
        </p:nvSpPr>
        <p:spPr>
          <a:xfrm>
            <a:off x="7080162" y="3375715"/>
            <a:ext cx="4025900" cy="2033771"/>
          </a:xfrm>
          <a:prstGeom prst="rect">
            <a:avLst/>
          </a:prstGeom>
          <a:solidFill>
            <a:schemeClr val="accent4">
              <a:lumMod val="20000"/>
              <a:lumOff val="80000"/>
            </a:schemeClr>
          </a:solidFill>
          <a:ln>
            <a:solidFill>
              <a:srgbClr val="6A0056"/>
            </a:solidFill>
          </a:ln>
          <a:effectLst>
            <a:outerShdw blurRad="50800" dist="38100" dir="2700000" algn="tl" rotWithShape="0">
              <a:prstClr val="black">
                <a:alpha val="40000"/>
              </a:prstClr>
            </a:outerShdw>
          </a:effectLst>
        </p:spPr>
        <p:txBody>
          <a:bodyPr tIns="91440">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SzPct val="90000"/>
              <a:buFont typeface="Wingdings" panose="05000000000000000000" pitchFamily="2" charset="2"/>
              <a:buChar char="§"/>
            </a:pPr>
            <a:r>
              <a:rPr lang="en-US" sz="2800" b="0" dirty="0">
                <a:latin typeface="Open Sans Light" panose="020B0306030504020204" pitchFamily="34" charset="0"/>
                <a:ea typeface="Open Sans Light" panose="020B0306030504020204" pitchFamily="34" charset="0"/>
                <a:cs typeface="Open Sans Light" panose="020B0306030504020204" pitchFamily="34" charset="0"/>
              </a:rPr>
              <a:t>Grades 3-8</a:t>
            </a:r>
          </a:p>
          <a:p>
            <a:pPr>
              <a:spcBef>
                <a:spcPts val="600"/>
              </a:spcBef>
              <a:buSzPct val="90000"/>
              <a:buFont typeface="Wingdings" panose="05000000000000000000" pitchFamily="2" charset="2"/>
              <a:buChar char="§"/>
            </a:pPr>
            <a:r>
              <a:rPr lang="en-US" sz="2800" b="0" dirty="0">
                <a:latin typeface="Open Sans Light" panose="020B0306030504020204" pitchFamily="34" charset="0"/>
                <a:ea typeface="Open Sans Light" panose="020B0306030504020204" pitchFamily="34" charset="0"/>
                <a:cs typeface="Open Sans Light" panose="020B0306030504020204" pitchFamily="34" charset="0"/>
              </a:rPr>
              <a:t>Grade 11</a:t>
            </a:r>
          </a:p>
          <a:p>
            <a:pPr marL="0" indent="0">
              <a:spcBef>
                <a:spcPts val="600"/>
              </a:spcBef>
              <a:buSzPct val="90000"/>
              <a:buFont typeface="Arial" panose="020B0604020202020204" pitchFamily="34" charset="0"/>
              <a:buNone/>
            </a:pPr>
            <a:endParaRPr lang="en-US" dirty="0">
              <a:solidFill>
                <a:schemeClr val="accent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Text Placeholder 10">
            <a:extLst>
              <a:ext uri="{FF2B5EF4-FFF2-40B4-BE49-F238E27FC236}">
                <a16:creationId xmlns:a16="http://schemas.microsoft.com/office/drawing/2014/main" id="{226DD120-3973-CB32-ACD0-6A509608C1F4}"/>
              </a:ext>
            </a:extLst>
          </p:cNvPr>
          <p:cNvSpPr txBox="1">
            <a:spLocks/>
          </p:cNvSpPr>
          <p:nvPr/>
        </p:nvSpPr>
        <p:spPr>
          <a:xfrm>
            <a:off x="7246055" y="2766115"/>
            <a:ext cx="3694113" cy="609600"/>
          </a:xfrm>
          <a:prstGeom prst="rect">
            <a:avLst/>
          </a:prstGeom>
          <a:solidFill>
            <a:srgbClr val="663366"/>
          </a:solidFill>
          <a:ln>
            <a:solidFill>
              <a:srgbClr val="663366"/>
            </a:solidFill>
          </a:ln>
          <a:effectLst/>
        </p:spPr>
        <p:txBody>
          <a:bodyPr tIns="91440" anchor="ctr" anchorCtr="0">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100"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mn-ea"/>
                <a:cs typeface="Open Sans Semibold"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ELA/Literacy</a:t>
            </a:r>
          </a:p>
        </p:txBody>
      </p:sp>
    </p:spTree>
    <p:custDataLst>
      <p:tags r:id="rId1"/>
    </p:custDataLst>
    <p:extLst>
      <p:ext uri="{BB962C8B-B14F-4D97-AF65-F5344CB8AC3E}">
        <p14:creationId xmlns:p14="http://schemas.microsoft.com/office/powerpoint/2010/main" val="9926798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2" name="Title 1">
            <a:extLst>
              <a:ext uri="{FF2B5EF4-FFF2-40B4-BE49-F238E27FC236}">
                <a16:creationId xmlns:a16="http://schemas.microsoft.com/office/drawing/2014/main" id="{712250EA-09BF-45C7-86EE-9D43D63112BB}"/>
              </a:ext>
            </a:extLst>
          </p:cNvPr>
          <p:cNvSpPr>
            <a:spLocks noGrp="1"/>
          </p:cNvSpPr>
          <p:nvPr>
            <p:ph type="title"/>
          </p:nvPr>
        </p:nvSpPr>
        <p:spPr/>
        <p:txBody>
          <a:bodyPr>
            <a:normAutofit/>
          </a:bodyPr>
          <a:lstStyle/>
          <a:p>
            <a:r>
              <a:rPr lang="en-US" sz="4000" b="1" dirty="0"/>
              <a:t>Progress Report</a:t>
            </a:r>
          </a:p>
        </p:txBody>
      </p:sp>
      <p:sp>
        <p:nvSpPr>
          <p:cNvPr id="4" name="Content Placeholder 3">
            <a:extLst>
              <a:ext uri="{FF2B5EF4-FFF2-40B4-BE49-F238E27FC236}">
                <a16:creationId xmlns:a16="http://schemas.microsoft.com/office/drawing/2014/main" id="{AAED9C5F-5156-FCF9-7595-2E39182A3926}"/>
              </a:ext>
            </a:extLst>
          </p:cNvPr>
          <p:cNvSpPr>
            <a:spLocks noGrp="1"/>
          </p:cNvSpPr>
          <p:nvPr>
            <p:ph sz="quarter" idx="16"/>
          </p:nvPr>
        </p:nvSpPr>
        <p:spPr/>
        <p:txBody>
          <a:bodyPr/>
          <a:lstStyle/>
          <a:p>
            <a:r>
              <a:rPr lang="en-US" sz="2000" dirty="0"/>
              <a:t>The Progress Report shows the status of a selected test.</a:t>
            </a:r>
          </a:p>
          <a:p>
            <a:pPr marL="342900" indent="-342900">
              <a:buFont typeface="+mj-lt"/>
              <a:buAutoNum type="arabicPeriod"/>
            </a:pPr>
            <a:r>
              <a:rPr lang="en-US" sz="1800" dirty="0"/>
              <a:t>Select </a:t>
            </a:r>
            <a:r>
              <a:rPr lang="en-US" sz="1800" b="1" dirty="0"/>
              <a:t>Reporting</a:t>
            </a:r>
            <a:r>
              <a:rPr lang="en-US" sz="1800" dirty="0"/>
              <a:t>, then </a:t>
            </a:r>
            <a:r>
              <a:rPr lang="en-US" sz="1800" b="1" dirty="0"/>
              <a:t>Progress</a:t>
            </a:r>
            <a:r>
              <a:rPr lang="en-US" sz="1800" dirty="0"/>
              <a:t>.</a:t>
            </a:r>
          </a:p>
          <a:p>
            <a:pPr marL="342900" indent="-342900">
              <a:buFont typeface="+mj-lt"/>
              <a:buAutoNum type="arabicPeriod"/>
            </a:pPr>
            <a:r>
              <a:rPr lang="en-US" sz="1800" dirty="0"/>
              <a:t>Select a </a:t>
            </a:r>
            <a:r>
              <a:rPr lang="en-US" sz="1800" b="1" dirty="0"/>
              <a:t>Program</a:t>
            </a:r>
            <a:r>
              <a:rPr lang="en-US" sz="1800" dirty="0"/>
              <a:t> and on the Program Overview page, click on an assessment to access the Program Comparison View. </a:t>
            </a:r>
            <a:r>
              <a:rPr lang="en-US" sz="1800" i="1" dirty="0"/>
              <a:t>The report shows how many students are in a Submitted, In Progress, Not Started, or Exited status.</a:t>
            </a:r>
          </a:p>
        </p:txBody>
      </p:sp>
      <p:sp>
        <p:nvSpPr>
          <p:cNvPr id="8" name="Slide Number Placeholder 5">
            <a:extLst>
              <a:ext uri="{FF2B5EF4-FFF2-40B4-BE49-F238E27FC236}">
                <a16:creationId xmlns:a16="http://schemas.microsoft.com/office/drawing/2014/main" id="{E0E7A3B3-5CF8-4AC2-BB90-1365D2B28F12}"/>
              </a:ext>
            </a:extLst>
          </p:cNvPr>
          <p:cNvSpPr>
            <a:spLocks noGrp="1"/>
          </p:cNvSpPr>
          <p:nvPr>
            <p:ph type="sldNum" sz="quarter" idx="15"/>
          </p:nvPr>
        </p:nvSpPr>
        <p:spPr/>
        <p:txBody>
          <a:bodyPr/>
          <a:lstStyle/>
          <a:p>
            <a:fld id="{A675A95B-E252-424C-9C73-487F8FE43AE6}" type="slidenum">
              <a:rPr lang="en-US" smtClean="0"/>
              <a:pPr/>
              <a:t>90</a:t>
            </a:fld>
            <a:endParaRPr lang="en-US" dirty="0"/>
          </a:p>
        </p:txBody>
      </p:sp>
      <p:pic>
        <p:nvPicPr>
          <p:cNvPr id="6" name="Picture 5" descr="A screenshot of a computer&#10;&#10;Description automatically generated">
            <a:extLst>
              <a:ext uri="{FF2B5EF4-FFF2-40B4-BE49-F238E27FC236}">
                <a16:creationId xmlns:a16="http://schemas.microsoft.com/office/drawing/2014/main" id="{B0B0CC83-4C80-0BA7-37EB-CE8C6122861C}"/>
              </a:ext>
            </a:extLst>
          </p:cNvPr>
          <p:cNvPicPr>
            <a:picLocks noChangeAspect="1"/>
          </p:cNvPicPr>
          <p:nvPr/>
        </p:nvPicPr>
        <p:blipFill>
          <a:blip r:embed="rId4"/>
          <a:stretch>
            <a:fillRect/>
          </a:stretch>
        </p:blipFill>
        <p:spPr>
          <a:xfrm>
            <a:off x="2757569" y="3702014"/>
            <a:ext cx="6676862" cy="2786099"/>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053275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2" name="Title 1">
            <a:extLst>
              <a:ext uri="{FF2B5EF4-FFF2-40B4-BE49-F238E27FC236}">
                <a16:creationId xmlns:a16="http://schemas.microsoft.com/office/drawing/2014/main" id="{712250EA-09BF-45C7-86EE-9D43D63112BB}"/>
              </a:ext>
            </a:extLst>
          </p:cNvPr>
          <p:cNvSpPr>
            <a:spLocks noGrp="1"/>
          </p:cNvSpPr>
          <p:nvPr>
            <p:ph type="title"/>
          </p:nvPr>
        </p:nvSpPr>
        <p:spPr/>
        <p:txBody>
          <a:bodyPr>
            <a:normAutofit/>
          </a:bodyPr>
          <a:lstStyle/>
          <a:p>
            <a:r>
              <a:rPr lang="en-US" sz="4000" b="1" dirty="0"/>
              <a:t>Progress Report</a:t>
            </a:r>
          </a:p>
        </p:txBody>
      </p:sp>
      <p:sp>
        <p:nvSpPr>
          <p:cNvPr id="4" name="Content Placeholder 3">
            <a:extLst>
              <a:ext uri="{FF2B5EF4-FFF2-40B4-BE49-F238E27FC236}">
                <a16:creationId xmlns:a16="http://schemas.microsoft.com/office/drawing/2014/main" id="{AAED9C5F-5156-FCF9-7595-2E39182A3926}"/>
              </a:ext>
            </a:extLst>
          </p:cNvPr>
          <p:cNvSpPr>
            <a:spLocks noGrp="1"/>
          </p:cNvSpPr>
          <p:nvPr>
            <p:ph sz="quarter" idx="16"/>
          </p:nvPr>
        </p:nvSpPr>
        <p:spPr/>
        <p:txBody>
          <a:bodyPr/>
          <a:lstStyle/>
          <a:p>
            <a:pPr marL="457200" indent="-457200">
              <a:buFont typeface="+mj-lt"/>
              <a:buAutoNum type="arabicPeriod" startAt="3"/>
            </a:pPr>
            <a:r>
              <a:rPr lang="en-US" sz="2000" dirty="0"/>
              <a:t>After selecting an assessment, you’ll see a Progress Comparison review which will show a breakdown of all eligible students in a Submitted, In Progress, Not Started, or Exited status for that test.</a:t>
            </a:r>
          </a:p>
        </p:txBody>
      </p:sp>
      <p:sp>
        <p:nvSpPr>
          <p:cNvPr id="8" name="Slide Number Placeholder 5">
            <a:extLst>
              <a:ext uri="{FF2B5EF4-FFF2-40B4-BE49-F238E27FC236}">
                <a16:creationId xmlns:a16="http://schemas.microsoft.com/office/drawing/2014/main" id="{E0E7A3B3-5CF8-4AC2-BB90-1365D2B28F12}"/>
              </a:ext>
            </a:extLst>
          </p:cNvPr>
          <p:cNvSpPr>
            <a:spLocks noGrp="1"/>
          </p:cNvSpPr>
          <p:nvPr>
            <p:ph type="sldNum" sz="quarter" idx="15"/>
          </p:nvPr>
        </p:nvSpPr>
        <p:spPr/>
        <p:txBody>
          <a:bodyPr/>
          <a:lstStyle/>
          <a:p>
            <a:fld id="{A675A95B-E252-424C-9C73-487F8FE43AE6}" type="slidenum">
              <a:rPr lang="en-US" smtClean="0"/>
              <a:pPr/>
              <a:t>91</a:t>
            </a:fld>
            <a:endParaRPr lang="en-US" dirty="0"/>
          </a:p>
        </p:txBody>
      </p:sp>
      <p:pic>
        <p:nvPicPr>
          <p:cNvPr id="6" name="Picture 5">
            <a:extLst>
              <a:ext uri="{FF2B5EF4-FFF2-40B4-BE49-F238E27FC236}">
                <a16:creationId xmlns:a16="http://schemas.microsoft.com/office/drawing/2014/main" id="{B0B0CC83-4C80-0BA7-37EB-CE8C6122861C}"/>
              </a:ext>
            </a:extLst>
          </p:cNvPr>
          <p:cNvPicPr>
            <a:picLocks noChangeAspect="1"/>
          </p:cNvPicPr>
          <p:nvPr/>
        </p:nvPicPr>
        <p:blipFill>
          <a:blip r:embed="rId4"/>
          <a:srcRect/>
          <a:stretch/>
        </p:blipFill>
        <p:spPr>
          <a:xfrm>
            <a:off x="2171333" y="2957316"/>
            <a:ext cx="7849333" cy="3471265"/>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84650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F0B41C8-2E93-4345-B196-E0F410622E7F}"/>
              </a:ext>
            </a:extLst>
          </p:cNvPr>
          <p:cNvSpPr>
            <a:spLocks noGrp="1"/>
          </p:cNvSpPr>
          <p:nvPr>
            <p:ph type="sldNum" sz="quarter" idx="10"/>
          </p:nvPr>
        </p:nvSpPr>
        <p:spPr/>
        <p:txBody>
          <a:bodyPr/>
          <a:lstStyle/>
          <a:p>
            <a:fld id="{A675A95B-E252-424C-9C73-487F8FE43AE6}" type="slidenum">
              <a:rPr lang="en-US" smtClean="0"/>
              <a:pPr/>
              <a:t>92</a:t>
            </a:fld>
            <a:endParaRPr lang="en-US"/>
          </a:p>
        </p:txBody>
      </p:sp>
      <p:sp>
        <p:nvSpPr>
          <p:cNvPr id="4" name="Title 3">
            <a:extLst>
              <a:ext uri="{FF2B5EF4-FFF2-40B4-BE49-F238E27FC236}">
                <a16:creationId xmlns:a16="http://schemas.microsoft.com/office/drawing/2014/main" id="{63AE019A-B25F-4CCA-87BF-7D90DEE9F079}"/>
              </a:ext>
            </a:extLst>
          </p:cNvPr>
          <p:cNvSpPr>
            <a:spLocks noGrp="1"/>
          </p:cNvSpPr>
          <p:nvPr>
            <p:ph type="title"/>
          </p:nvPr>
        </p:nvSpPr>
        <p:spPr/>
        <p:txBody>
          <a:bodyPr/>
          <a:lstStyle/>
          <a:p>
            <a:r>
              <a:rPr lang="en-US" b="1"/>
              <a:t>Resources</a:t>
            </a:r>
          </a:p>
        </p:txBody>
      </p:sp>
    </p:spTree>
    <p:custDataLst>
      <p:tags r:id="rId1"/>
    </p:custDataLst>
    <p:extLst>
      <p:ext uri="{BB962C8B-B14F-4D97-AF65-F5344CB8AC3E}">
        <p14:creationId xmlns:p14="http://schemas.microsoft.com/office/powerpoint/2010/main" val="888474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2" name="Title 1">
            <a:extLst>
              <a:ext uri="{FF2B5EF4-FFF2-40B4-BE49-F238E27FC236}">
                <a16:creationId xmlns:a16="http://schemas.microsoft.com/office/drawing/2014/main" id="{382ACE0A-535C-4DC2-B4AC-37484CBA299C}"/>
              </a:ext>
            </a:extLst>
          </p:cNvPr>
          <p:cNvSpPr>
            <a:spLocks noGrp="1"/>
          </p:cNvSpPr>
          <p:nvPr>
            <p:ph type="title"/>
          </p:nvPr>
        </p:nvSpPr>
        <p:spPr/>
        <p:txBody>
          <a:bodyPr>
            <a:normAutofit/>
          </a:bodyPr>
          <a:lstStyle/>
          <a:p>
            <a:r>
              <a:rPr lang="en-US" sz="4000" b="1" dirty="0"/>
              <a:t>Resources</a:t>
            </a:r>
          </a:p>
        </p:txBody>
      </p:sp>
      <p:sp>
        <p:nvSpPr>
          <p:cNvPr id="1014" name="Google Shape;1014;p98"/>
          <p:cNvSpPr txBox="1">
            <a:spLocks noGrp="1"/>
          </p:cNvSpPr>
          <p:nvPr>
            <p:ph sz="quarter" idx="16"/>
          </p:nvPr>
        </p:nvSpPr>
        <p:spPr>
          <a:prstGeom prst="rect">
            <a:avLst/>
          </a:prstGeom>
          <a:noFill/>
          <a:ln>
            <a:noFill/>
          </a:ln>
        </p:spPr>
        <p:txBody>
          <a:bodyPr spcFirstLastPara="1" wrap="square" lIns="91425" tIns="45700" rIns="91425" bIns="45700" anchor="t" anchorCtr="0">
            <a:noAutofit/>
          </a:bodyPr>
          <a:lstStyle/>
          <a:p>
            <a:pPr>
              <a:lnSpc>
                <a:spcPct val="90000"/>
              </a:lnSpc>
              <a:buClrTx/>
              <a:buSzPts val="1800"/>
            </a:pPr>
            <a:r>
              <a:rPr lang="en-US" sz="2800" dirty="0"/>
              <a:t>Non-secure P</a:t>
            </a:r>
            <a:r>
              <a:rPr lang="en-US" sz="2800" dirty="0">
                <a:solidFill>
                  <a:schemeClr val="tx1"/>
                </a:solidFill>
              </a:rPr>
              <a:t>ractice Tests, Test Administrator Manual, documentation, and guides are all available on the BIE customer portal at </a:t>
            </a:r>
            <a:r>
              <a:rPr lang="en-US" sz="2800" u="sng" dirty="0">
                <a:solidFill>
                  <a:schemeClr val="accent6"/>
                </a:solidFill>
                <a:hlinkClick r:id="rId4">
                  <a:extLst>
                    <a:ext uri="{A12FA001-AC4F-418D-AE19-62706E023703}">
                      <ahyp:hlinkClr xmlns:ahyp="http://schemas.microsoft.com/office/drawing/2018/hyperlinkcolor" val="tx"/>
                    </a:ext>
                  </a:extLst>
                </a:hlinkClick>
              </a:rPr>
              <a:t>https://bie.mypearsonsupport.com</a:t>
            </a:r>
            <a:r>
              <a:rPr lang="en-US" sz="2800" dirty="0">
                <a:solidFill>
                  <a:schemeClr val="tx1"/>
                </a:solidFill>
              </a:rPr>
              <a:t>. Resources specific to the Interim Assessments can be found on the Interim Resources page.</a:t>
            </a:r>
          </a:p>
          <a:p>
            <a:pPr>
              <a:lnSpc>
                <a:spcPct val="90000"/>
              </a:lnSpc>
              <a:buClrTx/>
              <a:buSzPts val="1800"/>
            </a:pPr>
            <a:endParaRPr lang="en-US" sz="2800" dirty="0"/>
          </a:p>
          <a:p>
            <a:pPr>
              <a:lnSpc>
                <a:spcPct val="90000"/>
              </a:lnSpc>
              <a:buClrTx/>
              <a:buSzPts val="1800"/>
            </a:pPr>
            <a:r>
              <a:rPr lang="en-US" sz="2800" dirty="0"/>
              <a:t>Additional support for ADAM can be found at </a:t>
            </a:r>
            <a:r>
              <a:rPr lang="en-US" sz="2800" dirty="0">
                <a:solidFill>
                  <a:schemeClr val="accent6"/>
                </a:solidFill>
                <a:hlinkClick r:id="rId5">
                  <a:extLst>
                    <a:ext uri="{A12FA001-AC4F-418D-AE19-62706E023703}">
                      <ahyp:hlinkClr xmlns:ahyp="http://schemas.microsoft.com/office/drawing/2018/hyperlinkcolor" val="tx"/>
                    </a:ext>
                  </a:extLst>
                </a:hlinkClick>
              </a:rPr>
              <a:t>https://support.assessment.pearson.com/as</a:t>
            </a:r>
            <a:r>
              <a:rPr lang="en-US" sz="2800" dirty="0"/>
              <a:t>. </a:t>
            </a:r>
          </a:p>
          <a:p>
            <a:pPr>
              <a:lnSpc>
                <a:spcPct val="90000"/>
              </a:lnSpc>
              <a:buClrTx/>
              <a:buSzPts val="1800"/>
            </a:pPr>
            <a:endParaRPr lang="en-US" sz="2400" dirty="0">
              <a:solidFill>
                <a:schemeClr val="tx1"/>
              </a:solidFill>
            </a:endParaRPr>
          </a:p>
          <a:p>
            <a:pPr marL="0" lvl="0" indent="0" algn="l" rtl="0">
              <a:lnSpc>
                <a:spcPct val="90000"/>
              </a:lnSpc>
              <a:spcBef>
                <a:spcPts val="1000"/>
              </a:spcBef>
              <a:spcAft>
                <a:spcPts val="0"/>
              </a:spcAft>
              <a:buSzPts val="1800"/>
              <a:buNone/>
            </a:pPr>
            <a:endParaRPr lang="en-US" sz="2400" dirty="0">
              <a:latin typeface="+mj-lt"/>
            </a:endParaRPr>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p:txBody>
      </p:sp>
      <p:sp>
        <p:nvSpPr>
          <p:cNvPr id="5" name="Slide Number Placeholder 5">
            <a:extLst>
              <a:ext uri="{FF2B5EF4-FFF2-40B4-BE49-F238E27FC236}">
                <a16:creationId xmlns:a16="http://schemas.microsoft.com/office/drawing/2014/main" id="{8DEE6C0B-34E8-41AC-B303-BD18DAC67B17}"/>
              </a:ext>
            </a:extLst>
          </p:cNvPr>
          <p:cNvSpPr>
            <a:spLocks noGrp="1"/>
          </p:cNvSpPr>
          <p:nvPr>
            <p:ph type="sldNum" sz="quarter" idx="15"/>
          </p:nvPr>
        </p:nvSpPr>
        <p:spPr/>
        <p:txBody>
          <a:bodyPr/>
          <a:lstStyle/>
          <a:p>
            <a:fld id="{A675A95B-E252-424C-9C73-487F8FE43AE6}" type="slidenum">
              <a:rPr lang="en-US" smtClean="0"/>
              <a:pPr/>
              <a:t>93</a:t>
            </a:fld>
            <a:endParaRPr lang="en-US"/>
          </a:p>
        </p:txBody>
      </p:sp>
    </p:spTree>
    <p:custDataLst>
      <p:tags r:id="rId1"/>
    </p:custDataLst>
    <p:extLst>
      <p:ext uri="{BB962C8B-B14F-4D97-AF65-F5344CB8AC3E}">
        <p14:creationId xmlns:p14="http://schemas.microsoft.com/office/powerpoint/2010/main" val="15780560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2" name="Title 1">
            <a:extLst>
              <a:ext uri="{FF2B5EF4-FFF2-40B4-BE49-F238E27FC236}">
                <a16:creationId xmlns:a16="http://schemas.microsoft.com/office/drawing/2014/main" id="{382ACE0A-535C-4DC2-B4AC-37484CBA299C}"/>
              </a:ext>
            </a:extLst>
          </p:cNvPr>
          <p:cNvSpPr>
            <a:spLocks noGrp="1"/>
          </p:cNvSpPr>
          <p:nvPr>
            <p:ph type="title"/>
          </p:nvPr>
        </p:nvSpPr>
        <p:spPr/>
        <p:txBody>
          <a:bodyPr>
            <a:normAutofit/>
          </a:bodyPr>
          <a:lstStyle/>
          <a:p>
            <a:r>
              <a:rPr lang="en-US" sz="4000" b="1" dirty="0"/>
              <a:t>BIE Support Site</a:t>
            </a:r>
          </a:p>
        </p:txBody>
      </p:sp>
      <p:sp>
        <p:nvSpPr>
          <p:cNvPr id="1014" name="Google Shape;1014;p98"/>
          <p:cNvSpPr txBox="1">
            <a:spLocks noGrp="1"/>
          </p:cNvSpPr>
          <p:nvPr>
            <p:ph sz="quarter" idx="16"/>
          </p:nvPr>
        </p:nvSpPr>
        <p:spPr>
          <a:prstGeom prst="rect">
            <a:avLst/>
          </a:prstGeom>
          <a:noFill/>
          <a:ln>
            <a:noFill/>
          </a:ln>
        </p:spPr>
        <p:txBody>
          <a:bodyPr spcFirstLastPara="1" wrap="square" lIns="91425" tIns="45700" rIns="91425" bIns="45700" anchor="t" anchorCtr="0">
            <a:noAutofit/>
          </a:bodyPr>
          <a:lstStyle/>
          <a:p>
            <a:pPr>
              <a:lnSpc>
                <a:spcPct val="90000"/>
              </a:lnSpc>
              <a:buClrTx/>
              <a:buSzPts val="1800"/>
            </a:pPr>
            <a:r>
              <a:rPr lang="en-US" sz="2400" dirty="0"/>
              <a:t>If you n</a:t>
            </a:r>
            <a:r>
              <a:rPr lang="en-US" sz="2400" dirty="0">
                <a:solidFill>
                  <a:schemeClr val="tx1"/>
                </a:solidFill>
              </a:rPr>
              <a:t>avigate to the Interim Resources page of the BIE support site at  </a:t>
            </a:r>
            <a:r>
              <a:rPr lang="en-US" sz="2400" dirty="0">
                <a:solidFill>
                  <a:schemeClr val="accent6"/>
                </a:solidFill>
                <a:hlinkClick r:id="rId4">
                  <a:extLst>
                    <a:ext uri="{A12FA001-AC4F-418D-AE19-62706E023703}">
                      <ahyp:hlinkClr xmlns:ahyp="http://schemas.microsoft.com/office/drawing/2018/hyperlinkcolor" val="tx"/>
                    </a:ext>
                  </a:extLst>
                </a:hlinkClick>
              </a:rPr>
              <a:t>https://bie.mypearsonsupport.com/interim-resources/</a:t>
            </a:r>
            <a:r>
              <a:rPr lang="en-US" sz="2400" dirty="0">
                <a:solidFill>
                  <a:schemeClr val="accent6"/>
                </a:solidFill>
              </a:rPr>
              <a:t> </a:t>
            </a:r>
            <a:r>
              <a:rPr lang="en-US" sz="2400" dirty="0">
                <a:solidFill>
                  <a:schemeClr val="tx1"/>
                </a:solidFill>
              </a:rPr>
              <a:t>you can locate:</a:t>
            </a:r>
          </a:p>
          <a:p>
            <a:pPr marL="342900" indent="-342900">
              <a:lnSpc>
                <a:spcPct val="90000"/>
              </a:lnSpc>
              <a:buClrTx/>
              <a:buSzPts val="1800"/>
              <a:buFont typeface="Wingdings" panose="05000000000000000000" pitchFamily="2" charset="2"/>
              <a:buChar char="§"/>
            </a:pPr>
            <a:r>
              <a:rPr lang="en-US" sz="2400" dirty="0">
                <a:solidFill>
                  <a:schemeClr val="tx1"/>
                </a:solidFill>
              </a:rPr>
              <a:t>Test Administrator Manual (TAM)</a:t>
            </a:r>
          </a:p>
          <a:p>
            <a:pPr marL="342900" indent="-342900">
              <a:lnSpc>
                <a:spcPct val="90000"/>
              </a:lnSpc>
              <a:buClrTx/>
              <a:buSzPts val="1800"/>
              <a:buFont typeface="Wingdings" panose="05000000000000000000" pitchFamily="2" charset="2"/>
              <a:buChar char="§"/>
            </a:pPr>
            <a:r>
              <a:rPr lang="en-US" sz="2400" dirty="0"/>
              <a:t>Test Administrator scripts</a:t>
            </a:r>
          </a:p>
          <a:p>
            <a:pPr marL="342900" indent="-342900">
              <a:lnSpc>
                <a:spcPct val="90000"/>
              </a:lnSpc>
              <a:buClrTx/>
              <a:buSzPts val="1800"/>
              <a:buFont typeface="Wingdings" panose="05000000000000000000" pitchFamily="2" charset="2"/>
              <a:buChar char="§"/>
            </a:pPr>
            <a:r>
              <a:rPr lang="en-US" sz="2400" dirty="0">
                <a:solidFill>
                  <a:schemeClr val="tx1"/>
                </a:solidFill>
              </a:rPr>
              <a:t>Training videos </a:t>
            </a:r>
            <a:r>
              <a:rPr lang="en-US" sz="2400" dirty="0"/>
              <a:t>&amp; training presentation</a:t>
            </a:r>
          </a:p>
          <a:p>
            <a:pPr marL="342900" indent="-342900">
              <a:lnSpc>
                <a:spcPct val="90000"/>
              </a:lnSpc>
              <a:buClrTx/>
              <a:buSzPts val="1800"/>
              <a:buFont typeface="Wingdings" panose="05000000000000000000" pitchFamily="2" charset="2"/>
              <a:buChar char="§"/>
            </a:pPr>
            <a:r>
              <a:rPr lang="en-US" sz="2400" dirty="0">
                <a:solidFill>
                  <a:schemeClr val="tx1"/>
                </a:solidFill>
              </a:rPr>
              <a:t>Additional resources, including:</a:t>
            </a:r>
          </a:p>
          <a:p>
            <a:pPr marL="800100" lvl="1" indent="-342900">
              <a:buSzPts val="1800"/>
              <a:buFont typeface="Wingdings" panose="05000000000000000000" pitchFamily="2" charset="2"/>
              <a:buChar char="§"/>
            </a:pPr>
            <a:r>
              <a:rPr lang="en-US" sz="2200" dirty="0"/>
              <a:t>Math reference sheets</a:t>
            </a:r>
          </a:p>
          <a:p>
            <a:pPr marL="800100" lvl="1" indent="-342900">
              <a:buSzPts val="1800"/>
              <a:buFont typeface="Wingdings" panose="05000000000000000000" pitchFamily="2" charset="2"/>
              <a:buChar char="§"/>
            </a:pPr>
            <a:r>
              <a:rPr lang="en-US" sz="2200" dirty="0">
                <a:solidFill>
                  <a:schemeClr val="tx1"/>
                </a:solidFill>
              </a:rPr>
              <a:t>ELA &amp; Math test blueprints</a:t>
            </a:r>
          </a:p>
          <a:p>
            <a:pPr marL="800100" lvl="1" indent="-342900">
              <a:buSzPts val="1800"/>
              <a:buFont typeface="Wingdings" panose="05000000000000000000" pitchFamily="2" charset="2"/>
              <a:buChar char="§"/>
            </a:pPr>
            <a:r>
              <a:rPr lang="en-US" sz="2200" dirty="0">
                <a:solidFill>
                  <a:schemeClr val="tx1"/>
                </a:solidFill>
              </a:rPr>
              <a:t>Other useful guides</a:t>
            </a:r>
          </a:p>
          <a:p>
            <a:pPr marL="342900" indent="-342900">
              <a:lnSpc>
                <a:spcPct val="90000"/>
              </a:lnSpc>
              <a:buClrTx/>
              <a:buSzPts val="1800"/>
              <a:buFont typeface="Wingdings" panose="05000000000000000000" pitchFamily="2" charset="2"/>
              <a:buChar char="§"/>
            </a:pPr>
            <a:endParaRPr lang="en-US" sz="2400" dirty="0">
              <a:solidFill>
                <a:schemeClr val="tx1"/>
              </a:solidFill>
            </a:endParaRPr>
          </a:p>
          <a:p>
            <a:pPr marL="0" lvl="0" indent="0" algn="l" rtl="0">
              <a:lnSpc>
                <a:spcPct val="90000"/>
              </a:lnSpc>
              <a:spcBef>
                <a:spcPts val="1000"/>
              </a:spcBef>
              <a:spcAft>
                <a:spcPts val="0"/>
              </a:spcAft>
              <a:buSzPts val="1800"/>
              <a:buNone/>
            </a:pPr>
            <a:endParaRPr lang="en-US" sz="2400" dirty="0">
              <a:latin typeface="+mj-lt"/>
            </a:endParaRPr>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p:txBody>
      </p:sp>
      <p:sp>
        <p:nvSpPr>
          <p:cNvPr id="5" name="Slide Number Placeholder 5">
            <a:extLst>
              <a:ext uri="{FF2B5EF4-FFF2-40B4-BE49-F238E27FC236}">
                <a16:creationId xmlns:a16="http://schemas.microsoft.com/office/drawing/2014/main" id="{8DEE6C0B-34E8-41AC-B303-BD18DAC67B17}"/>
              </a:ext>
            </a:extLst>
          </p:cNvPr>
          <p:cNvSpPr>
            <a:spLocks noGrp="1"/>
          </p:cNvSpPr>
          <p:nvPr>
            <p:ph type="sldNum" sz="quarter" idx="15"/>
          </p:nvPr>
        </p:nvSpPr>
        <p:spPr/>
        <p:txBody>
          <a:bodyPr/>
          <a:lstStyle/>
          <a:p>
            <a:fld id="{A675A95B-E252-424C-9C73-487F8FE43AE6}" type="slidenum">
              <a:rPr lang="en-US" smtClean="0"/>
              <a:pPr/>
              <a:t>94</a:t>
            </a:fld>
            <a:endParaRPr lang="en-US"/>
          </a:p>
        </p:txBody>
      </p:sp>
      <p:pic>
        <p:nvPicPr>
          <p:cNvPr id="4" name="Picture 3" descr="A screenshot of a computer&#10;&#10;Description automatically generated">
            <a:extLst>
              <a:ext uri="{FF2B5EF4-FFF2-40B4-BE49-F238E27FC236}">
                <a16:creationId xmlns:a16="http://schemas.microsoft.com/office/drawing/2014/main" id="{BCE36666-F6E8-F495-45DA-E63BAA7D2AF3}"/>
              </a:ext>
            </a:extLst>
          </p:cNvPr>
          <p:cNvPicPr>
            <a:picLocks noChangeAspect="1"/>
          </p:cNvPicPr>
          <p:nvPr/>
        </p:nvPicPr>
        <p:blipFill>
          <a:blip r:embed="rId5"/>
          <a:stretch>
            <a:fillRect/>
          </a:stretch>
        </p:blipFill>
        <p:spPr>
          <a:xfrm>
            <a:off x="7057639" y="2910894"/>
            <a:ext cx="4709656" cy="2721135"/>
          </a:xfrm>
          <a:prstGeom prst="rect">
            <a:avLst/>
          </a:prstGeom>
          <a:ln>
            <a:solidFill>
              <a:schemeClr val="bg2"/>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4071222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4000" b="1" dirty="0">
                <a:ea typeface="Open Sans Light" panose="020B0306030504020204" pitchFamily="34" charset="0"/>
                <a:cs typeface="Open Sans Light" panose="020B0306030504020204" pitchFamily="34" charset="0"/>
              </a:rPr>
              <a:t>Customer Support</a:t>
            </a:r>
          </a:p>
        </p:txBody>
      </p:sp>
      <p:sp>
        <p:nvSpPr>
          <p:cNvPr id="3" name="Content Placeholder 2">
            <a:extLst>
              <a:ext uri="{FF2B5EF4-FFF2-40B4-BE49-F238E27FC236}">
                <a16:creationId xmlns:a16="http://schemas.microsoft.com/office/drawing/2014/main" id="{182C4269-9C66-42CE-B7FD-B8CD9DAD0820}"/>
              </a:ext>
            </a:extLst>
          </p:cNvPr>
          <p:cNvSpPr>
            <a:spLocks noGrp="1"/>
          </p:cNvSpPr>
          <p:nvPr>
            <p:ph sz="quarter" idx="18"/>
          </p:nvPr>
        </p:nvSpPr>
        <p:spPr/>
        <p:txBody>
          <a:bodyPr/>
          <a:lstStyle/>
          <a:p>
            <a:r>
              <a:rPr lang="en-US" sz="2800" dirty="0"/>
              <a:t>1-833-302-9587</a:t>
            </a:r>
            <a:br>
              <a:rPr lang="en-US" sz="2800" dirty="0"/>
            </a:br>
            <a:br>
              <a:rPr lang="en-US" sz="2800" dirty="0"/>
            </a:br>
            <a:r>
              <a:rPr lang="en-US" sz="2800" dirty="0"/>
              <a:t>Monday - Friday</a:t>
            </a:r>
            <a:br>
              <a:rPr lang="en-US" sz="2800" dirty="0"/>
            </a:br>
            <a:r>
              <a:rPr lang="en-US" sz="2800" dirty="0"/>
              <a:t>3:30 am - 4:30 pm (PT)</a:t>
            </a:r>
            <a:br>
              <a:rPr lang="en-US" sz="2800" dirty="0"/>
            </a:br>
            <a:r>
              <a:rPr lang="en-US" sz="2800" dirty="0"/>
              <a:t>4:30 am - 5:30 pm (MT)</a:t>
            </a:r>
            <a:br>
              <a:rPr lang="en-US" sz="2800" dirty="0"/>
            </a:br>
            <a:r>
              <a:rPr lang="en-US" sz="2800" dirty="0"/>
              <a:t>5:30 am - 6:30 pm (CT)</a:t>
            </a:r>
            <a:br>
              <a:rPr lang="en-US" sz="2800" dirty="0"/>
            </a:br>
            <a:r>
              <a:rPr lang="en-US" sz="2800" dirty="0"/>
              <a:t>6:30 am - 7:30 pm (ET)</a:t>
            </a:r>
          </a:p>
          <a:p>
            <a:endParaRPr lang="en-US" sz="2800" dirty="0"/>
          </a:p>
          <a:p>
            <a:r>
              <a:rPr lang="en-US" sz="2400" dirty="0">
                <a:solidFill>
                  <a:schemeClr val="accent6"/>
                </a:solidFill>
                <a:hlinkClick r:id="rId4">
                  <a:extLst>
                    <a:ext uri="{A12FA001-AC4F-418D-AE19-62706E023703}">
                      <ahyp:hlinkClr xmlns:ahyp="http://schemas.microsoft.com/office/drawing/2018/hyperlinkcolor" val="tx"/>
                    </a:ext>
                  </a:extLst>
                </a:hlinkClick>
              </a:rPr>
              <a:t>https://bie.mypearsonsupport.com/support/</a:t>
            </a:r>
            <a:endParaRPr lang="en-US" sz="2400" dirty="0">
              <a:solidFill>
                <a:schemeClr val="accent6"/>
              </a:solidFill>
            </a:endParaRPr>
          </a:p>
          <a:p>
            <a:endParaRPr lang="en-US" sz="2800" dirty="0"/>
          </a:p>
        </p:txBody>
      </p:sp>
      <p:sp>
        <p:nvSpPr>
          <p:cNvPr id="2" name="Content Placeholder 1">
            <a:extLst>
              <a:ext uri="{FF2B5EF4-FFF2-40B4-BE49-F238E27FC236}">
                <a16:creationId xmlns:a16="http://schemas.microsoft.com/office/drawing/2014/main" id="{822AE5A2-3993-4DDD-83D9-FA7585BE451D}"/>
              </a:ext>
            </a:extLst>
          </p:cNvPr>
          <p:cNvSpPr>
            <a:spLocks noGrp="1"/>
          </p:cNvSpPr>
          <p:nvPr>
            <p:ph sz="quarter" idx="17"/>
          </p:nvPr>
        </p:nvSpPr>
        <p:spPr/>
        <p:txBody>
          <a:bodyPr/>
          <a:lstStyle/>
          <a:p>
            <a:r>
              <a:rPr lang="en-US" sz="2800" b="1" dirty="0"/>
              <a:t>Contact Pearson Customer Support by Chat, Phone, or Email for:</a:t>
            </a:r>
          </a:p>
          <a:p>
            <a:endParaRPr lang="en-US" sz="2800" dirty="0"/>
          </a:p>
          <a:p>
            <a:pPr marL="457200" indent="-457200">
              <a:buFont typeface="Wingdings" panose="05000000000000000000" pitchFamily="2" charset="2"/>
              <a:buChar char="§"/>
            </a:pPr>
            <a:r>
              <a:rPr lang="en-US" sz="2800" dirty="0"/>
              <a:t>Navigating ADAM</a:t>
            </a:r>
          </a:p>
          <a:p>
            <a:pPr marL="457200" indent="-457200">
              <a:buFont typeface="Wingdings" panose="05000000000000000000" pitchFamily="2" charset="2"/>
              <a:buChar char="§"/>
            </a:pPr>
            <a:r>
              <a:rPr lang="en-US" sz="2800" dirty="0"/>
              <a:t>Creating proctor groups</a:t>
            </a:r>
          </a:p>
          <a:p>
            <a:pPr marL="457200" indent="-457200">
              <a:buFont typeface="Wingdings" panose="05000000000000000000" pitchFamily="2" charset="2"/>
              <a:buChar char="§"/>
            </a:pPr>
            <a:r>
              <a:rPr lang="en-US" sz="2800" dirty="0"/>
              <a:t>Managing user IDs and passwords</a:t>
            </a:r>
          </a:p>
          <a:p>
            <a:pPr marL="457200" indent="-457200">
              <a:buFont typeface="Wingdings" panose="05000000000000000000" pitchFamily="2" charset="2"/>
              <a:buChar char="§"/>
            </a:pPr>
            <a:r>
              <a:rPr lang="en-US" sz="2800" dirty="0"/>
              <a:t>Accessing resources</a:t>
            </a:r>
          </a:p>
        </p:txBody>
      </p:sp>
      <p:sp>
        <p:nvSpPr>
          <p:cNvPr id="9" name="Slide Number Placeholder 5">
            <a:extLst>
              <a:ext uri="{FF2B5EF4-FFF2-40B4-BE49-F238E27FC236}">
                <a16:creationId xmlns:a16="http://schemas.microsoft.com/office/drawing/2014/main" id="{95553391-33C4-44EC-BFDE-16B9AA225ADB}"/>
              </a:ext>
            </a:extLst>
          </p:cNvPr>
          <p:cNvSpPr>
            <a:spLocks noGrp="1"/>
          </p:cNvSpPr>
          <p:nvPr>
            <p:ph type="sldNum" sz="quarter" idx="16"/>
          </p:nvPr>
        </p:nvSpPr>
        <p:spPr/>
        <p:txBody>
          <a:bodyPr/>
          <a:lstStyle/>
          <a:p>
            <a:fld id="{A675A95B-E252-424C-9C73-487F8FE43AE6}" type="slidenum">
              <a:rPr lang="en-US" smtClean="0"/>
              <a:pPr/>
              <a:t>95</a:t>
            </a:fld>
            <a:endParaRPr lang="en-US"/>
          </a:p>
        </p:txBody>
      </p:sp>
    </p:spTree>
    <p:custDataLst>
      <p:tags r:id="rId1"/>
    </p:custDataLst>
    <p:extLst>
      <p:ext uri="{BB962C8B-B14F-4D97-AF65-F5344CB8AC3E}">
        <p14:creationId xmlns:p14="http://schemas.microsoft.com/office/powerpoint/2010/main" val="1769629862"/>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83F0-5100-46F3-B9CE-C3A2F40CD229}"/>
              </a:ext>
            </a:extLst>
          </p:cNvPr>
          <p:cNvSpPr>
            <a:spLocks noGrp="1"/>
          </p:cNvSpPr>
          <p:nvPr>
            <p:ph type="title" idx="4294967295"/>
          </p:nvPr>
        </p:nvSpPr>
        <p:spPr>
          <a:xfrm>
            <a:off x="5612423" y="3019546"/>
            <a:ext cx="967153" cy="221029"/>
          </a:xfrm>
          <a:prstGeom prst="rect">
            <a:avLst/>
          </a:prstGeom>
        </p:spPr>
        <p:txBody>
          <a:bodyPr/>
          <a:lstStyle/>
          <a:p>
            <a:r>
              <a:rPr lang="en-US" sz="400">
                <a:solidFill>
                  <a:srgbClr val="007FA3"/>
                </a:solidFill>
              </a:rPr>
              <a:t>End of Presentation</a:t>
            </a:r>
          </a:p>
        </p:txBody>
      </p:sp>
      <p:sp>
        <p:nvSpPr>
          <p:cNvPr id="5" name="Slide Number Placeholder 5">
            <a:extLst>
              <a:ext uri="{FF2B5EF4-FFF2-40B4-BE49-F238E27FC236}">
                <a16:creationId xmlns:a16="http://schemas.microsoft.com/office/drawing/2014/main" id="{C2C7E868-37F3-42C0-8272-4564E29C71A8}"/>
              </a:ext>
            </a:extLst>
          </p:cNvPr>
          <p:cNvSpPr txBox="1">
            <a:spLocks/>
          </p:cNvSpPr>
          <p:nvPr/>
        </p:nvSpPr>
        <p:spPr>
          <a:xfrm>
            <a:off x="9209088" y="6488113"/>
            <a:ext cx="2743200"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A675A95B-E252-424C-9C73-487F8FE43AE6}" type="slidenum">
              <a:rPr lang="en-US" smtClean="0">
                <a:solidFill>
                  <a:srgbClr val="000000"/>
                </a:solidFill>
              </a:rPr>
              <a:pPr/>
              <a:t>96</a:t>
            </a:fld>
            <a:endParaRPr lang="en-US">
              <a:solidFill>
                <a:srgbClr val="000000"/>
              </a:solidFill>
            </a:endParaRPr>
          </a:p>
        </p:txBody>
      </p:sp>
    </p:spTree>
    <p:extLst>
      <p:ext uri="{BB962C8B-B14F-4D97-AF65-F5344CB8AC3E}">
        <p14:creationId xmlns:p14="http://schemas.microsoft.com/office/powerpoint/2010/main" val="1495029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earson New VI colors">
      <a:dk1>
        <a:srgbClr val="000000"/>
      </a:dk1>
      <a:lt1>
        <a:srgbClr val="FFFFFF"/>
      </a:lt1>
      <a:dk2>
        <a:srgbClr val="002F56"/>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2.xml><?xml version="1.0" encoding="utf-8"?>
<a:theme xmlns:a="http://schemas.openxmlformats.org/drawingml/2006/main" name="Pearson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c49b5b9-a32c-4183-9b2f-d7fe9087c203">
      <UserInfo>
        <DisplayName>Kristen Prior</DisplayName>
        <AccountId>22</AccountId>
        <AccountType/>
      </UserInfo>
      <UserInfo>
        <DisplayName>Traci Meineke</DisplayName>
        <AccountId>142</AccountId>
        <AccountType/>
      </UserInfo>
      <UserInfo>
        <DisplayName>SharingLinks.aa5c24e8-49c2-4a66-8a20-b701f2110a6b.OrganizationView.c7700c73-2681-4df7-afcc-86c7210fcc6d</DisplayName>
        <AccountId>56</AccountId>
        <AccountType/>
      </UserInfo>
      <UserInfo>
        <DisplayName>Sam Boyle</DisplayName>
        <AccountId>131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483F8DB2D76849BD1C17C49A3FFA8D" ma:contentTypeVersion="14" ma:contentTypeDescription="Create a new document." ma:contentTypeScope="" ma:versionID="4ebba047c62e7e267fe1376be9bcc44b">
  <xsd:schema xmlns:xsd="http://www.w3.org/2001/XMLSchema" xmlns:xs="http://www.w3.org/2001/XMLSchema" xmlns:p="http://schemas.microsoft.com/office/2006/metadata/properties" xmlns:ns2="6e03043a-91b4-430d-9397-a94a796b0a4d" xmlns:ns3="5c49b5b9-a32c-4183-9b2f-d7fe9087c203" targetNamespace="http://schemas.microsoft.com/office/2006/metadata/properties" ma:root="true" ma:fieldsID="3bd95f28f43c9f522a6b7a172432d8ae" ns2:_="" ns3:_="">
    <xsd:import namespace="6e03043a-91b4-430d-9397-a94a796b0a4d"/>
    <xsd:import namespace="5c49b5b9-a32c-4183-9b2f-d7fe9087c20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03043a-91b4-430d-9397-a94a796b0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9b5b9-a32c-4183-9b2f-d7fe9087c20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5C2A08-6E9D-4C94-819F-D5E2B8237E6B}">
  <ds:schemaRefs>
    <ds:schemaRef ds:uri="http://schemas.microsoft.com/office/2006/documentManagement/types"/>
    <ds:schemaRef ds:uri="http://www.w3.org/XML/1998/namespac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5c49b5b9-a32c-4183-9b2f-d7fe9087c203"/>
    <ds:schemaRef ds:uri="6e03043a-91b4-430d-9397-a94a796b0a4d"/>
    <ds:schemaRef ds:uri="http://purl.org/dc/dcmitype/"/>
  </ds:schemaRefs>
</ds:datastoreItem>
</file>

<file path=customXml/itemProps2.xml><?xml version="1.0" encoding="utf-8"?>
<ds:datastoreItem xmlns:ds="http://schemas.openxmlformats.org/officeDocument/2006/customXml" ds:itemID="{AB2AE891-6473-456C-9E04-1A26812AA6AF}">
  <ds:schemaRefs>
    <ds:schemaRef ds:uri="http://schemas.microsoft.com/sharepoint/v3/contenttype/forms"/>
  </ds:schemaRefs>
</ds:datastoreItem>
</file>

<file path=customXml/itemProps3.xml><?xml version="1.0" encoding="utf-8"?>
<ds:datastoreItem xmlns:ds="http://schemas.openxmlformats.org/officeDocument/2006/customXml" ds:itemID="{DA2D3F00-4285-4757-8767-2CCC938CC4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03043a-91b4-430d-9397-a94a796b0a4d"/>
    <ds:schemaRef ds:uri="5c49b5b9-a32c-4183-9b2f-d7fe9087c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
  <TotalTime>47277</TotalTime>
  <Words>5061</Words>
  <Application>Microsoft Office PowerPoint</Application>
  <PresentationFormat>Widescreen</PresentationFormat>
  <Paragraphs>750</Paragraphs>
  <Slides>96</Slides>
  <Notes>85</Notes>
  <HiddenSlides>0</HiddenSlides>
  <MMClips>0</MMClips>
  <ScaleCrop>false</ScaleCrop>
  <HeadingPairs>
    <vt:vector size="4" baseType="variant">
      <vt:variant>
        <vt:lpstr>Theme</vt:lpstr>
      </vt:variant>
      <vt:variant>
        <vt:i4>2</vt:i4>
      </vt:variant>
      <vt:variant>
        <vt:lpstr>Slide Titles</vt:lpstr>
      </vt:variant>
      <vt:variant>
        <vt:i4>96</vt:i4>
      </vt:variant>
    </vt:vector>
  </HeadingPairs>
  <TitlesOfParts>
    <vt:vector size="98" baseType="lpstr">
      <vt:lpstr>Office Theme</vt:lpstr>
      <vt:lpstr>Pearson Templates</vt:lpstr>
      <vt:lpstr>PowerPoint Presentation</vt:lpstr>
      <vt:lpstr>Welcome</vt:lpstr>
      <vt:lpstr>Webinar Norms</vt:lpstr>
      <vt:lpstr>Meeting Purpose &amp; Outcome</vt:lpstr>
      <vt:lpstr>Agenda</vt:lpstr>
      <vt:lpstr>Interim Assessment Overview</vt:lpstr>
      <vt:lpstr>Tested Grades and Subjects </vt:lpstr>
      <vt:lpstr>Mathematics Overview</vt:lpstr>
      <vt:lpstr>ELA/Literacy Overview</vt:lpstr>
      <vt:lpstr>Administration Windows</vt:lpstr>
      <vt:lpstr>Key Dates</vt:lpstr>
      <vt:lpstr>Format and Delivery Mode</vt:lpstr>
      <vt:lpstr>Online Readiness</vt:lpstr>
      <vt:lpstr>Administration</vt:lpstr>
      <vt:lpstr>Administration Agenda</vt:lpstr>
      <vt:lpstr>Before Testing </vt:lpstr>
      <vt:lpstr>LaunchPad</vt:lpstr>
      <vt:lpstr>LaunchPad</vt:lpstr>
      <vt:lpstr>LaunchPad – Forgot Password</vt:lpstr>
      <vt:lpstr>Accessing the Platform</vt:lpstr>
      <vt:lpstr>ADAM</vt:lpstr>
      <vt:lpstr>ADAM Menu</vt:lpstr>
      <vt:lpstr>ADAM – Users- Users</vt:lpstr>
      <vt:lpstr>User Roles</vt:lpstr>
      <vt:lpstr>Verifying Users</vt:lpstr>
      <vt:lpstr>Rostering in ADAM</vt:lpstr>
      <vt:lpstr>Rostering in ADAM – API Setup</vt:lpstr>
      <vt:lpstr>Rostering in ADAM – Classes</vt:lpstr>
      <vt:lpstr>Before Testing – Students</vt:lpstr>
      <vt:lpstr>View Roster Data</vt:lpstr>
      <vt:lpstr>ADAM – Students</vt:lpstr>
      <vt:lpstr>Student User Setup Page</vt:lpstr>
      <vt:lpstr>Accommodations &amp; Accessibility Features</vt:lpstr>
      <vt:lpstr>Accommodations &amp; Accessibility Features</vt:lpstr>
      <vt:lpstr>Accommodations &amp; Accessibility Features</vt:lpstr>
      <vt:lpstr>Accommodations &amp; Accessibility Features</vt:lpstr>
      <vt:lpstr>PowerPoint Presentation</vt:lpstr>
      <vt:lpstr>PowerPoint Presentation</vt:lpstr>
      <vt:lpstr>PowerPoint Presentation</vt:lpstr>
      <vt:lpstr>Student Accommodation Upload in ADAM</vt:lpstr>
      <vt:lpstr>Paper Accommodation</vt:lpstr>
      <vt:lpstr>Before Testing – Proctor Groups</vt:lpstr>
      <vt:lpstr>Test Administrations in ADAM</vt:lpstr>
      <vt:lpstr>Creating Proctor Groups</vt:lpstr>
      <vt:lpstr>Adding Students to Existing Proctor Groups</vt:lpstr>
      <vt:lpstr>Student Registration</vt:lpstr>
      <vt:lpstr>Printing Test Cards</vt:lpstr>
      <vt:lpstr>Test Coordinator Tasks – Before Testing</vt:lpstr>
      <vt:lpstr>Test Coordinator Tasks – Before Testing</vt:lpstr>
      <vt:lpstr>During Testing </vt:lpstr>
      <vt:lpstr>During Testing</vt:lpstr>
      <vt:lpstr>Proctor Login</vt:lpstr>
      <vt:lpstr>Proctor Login</vt:lpstr>
      <vt:lpstr>ADAM Proctor Dashboard</vt:lpstr>
      <vt:lpstr>Proctor Dashboard Details</vt:lpstr>
      <vt:lpstr>Temporary Student Records</vt:lpstr>
      <vt:lpstr>Creating Temporary Students</vt:lpstr>
      <vt:lpstr>Monitoring Proctor Groups</vt:lpstr>
      <vt:lpstr>During Testing – Progress</vt:lpstr>
      <vt:lpstr>During Testing – Health</vt:lpstr>
      <vt:lpstr>During Testing – Actions</vt:lpstr>
      <vt:lpstr>Test Coordinator Tasks – Day of Testing</vt:lpstr>
      <vt:lpstr>Test Administrator Tasks – Day of Testing</vt:lpstr>
      <vt:lpstr>Test Administration During Testing – Active Monitoring </vt:lpstr>
      <vt:lpstr>Test Administration During Testing – Electronic Devices </vt:lpstr>
      <vt:lpstr>Test Administration – Early Finishers</vt:lpstr>
      <vt:lpstr>TestNav – Student Access on a Windows device</vt:lpstr>
      <vt:lpstr>TestNav Access</vt:lpstr>
      <vt:lpstr>TestNav Sign-In</vt:lpstr>
      <vt:lpstr>After Testing</vt:lpstr>
      <vt:lpstr>After Testing</vt:lpstr>
      <vt:lpstr>Computer-based Tasks to Complete After Testing</vt:lpstr>
      <vt:lpstr>Manually Submitting Test Sessions – Proctor Dashboard</vt:lpstr>
      <vt:lpstr>Manually Submitting Test Sessions – Session Explorer</vt:lpstr>
      <vt:lpstr>Paper-based Tasks to Complete After Testing</vt:lpstr>
      <vt:lpstr>Scoring &amp; Reporting</vt:lpstr>
      <vt:lpstr>Interim Administration Reports</vt:lpstr>
      <vt:lpstr>Interim Administration Reports</vt:lpstr>
      <vt:lpstr>Activity Report</vt:lpstr>
      <vt:lpstr>Activity Report</vt:lpstr>
      <vt:lpstr>Activity Report</vt:lpstr>
      <vt:lpstr>Performance Report</vt:lpstr>
      <vt:lpstr>Performance Report – Individual Student Results (ISR) Reports</vt:lpstr>
      <vt:lpstr>Individual Student Results (ISR) Reports</vt:lpstr>
      <vt:lpstr>Performance Report – Performance Summary</vt:lpstr>
      <vt:lpstr>Performance Report – Item Analysis</vt:lpstr>
      <vt:lpstr>Performance Report – Standard Performance</vt:lpstr>
      <vt:lpstr>Performance Report – Program Report</vt:lpstr>
      <vt:lpstr>Program Report</vt:lpstr>
      <vt:lpstr>Progress Report</vt:lpstr>
      <vt:lpstr>Progress Report</vt:lpstr>
      <vt:lpstr>Resources</vt:lpstr>
      <vt:lpstr>Resources</vt:lpstr>
      <vt:lpstr>BIE Support Site</vt:lpstr>
      <vt:lpstr>Customer Support</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Abraham, Stacey</dc:creator>
  <cp:lastModifiedBy>Sam Boyle</cp:lastModifiedBy>
  <cp:revision>4</cp:revision>
  <dcterms:created xsi:type="dcterms:W3CDTF">2021-02-03T20:14:39Z</dcterms:created>
  <dcterms:modified xsi:type="dcterms:W3CDTF">2024-09-30T16:01:59Z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0x010100FF483F8DB2D76849BD1C17C49A3FFA8D</vt:lpwstr>
  </property>
  <property fmtid="{D5CDD505-2E9C-101B-9397-08002B2CF9AE}" pid="3" name="MediaServiceImageTags">
    <vt:lpwstr/>
  </property>
  <property fmtid="{D5CDD505-2E9C-101B-9397-08002B2CF9AE}" pid="4" name="Order">
    <vt:lpwstr>87100.0000000000</vt:lpwstr>
  </property>
  <property fmtid="{D5CDD505-2E9C-101B-9397-08002B2CF9AE}" pid="5" name="xd_ProgID">
    <vt:lpwstr/>
  </property>
  <property fmtid="{D5CDD505-2E9C-101B-9397-08002B2CF9AE}" pid="6" name="_ColorH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_ColorTag">
    <vt:lpwstr/>
  </property>
  <property fmtid="{D5CDD505-2E9C-101B-9397-08002B2CF9AE}" pid="11" name="TriggerFlowInfo">
    <vt:lpwstr/>
  </property>
  <property fmtid="{D5CDD505-2E9C-101B-9397-08002B2CF9AE}" pid="12" name="xd_Signature">
    <vt:lpwstr/>
  </property>
  <property fmtid="{D5CDD505-2E9C-101B-9397-08002B2CF9AE}" pid="13" name="_Emoji">
    <vt:lpwstr/>
  </property>
</Properties>
</file>